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3" r:id="rId1"/>
  </p:sldMasterIdLst>
  <p:notesMasterIdLst>
    <p:notesMasterId r:id="rId33"/>
  </p:notesMasterIdLst>
  <p:sldIdLst>
    <p:sldId id="256" r:id="rId2"/>
    <p:sldId id="258" r:id="rId3"/>
    <p:sldId id="353" r:id="rId4"/>
    <p:sldId id="396" r:id="rId5"/>
    <p:sldId id="470" r:id="rId6"/>
    <p:sldId id="354" r:id="rId7"/>
    <p:sldId id="357" r:id="rId8"/>
    <p:sldId id="358" r:id="rId9"/>
    <p:sldId id="469" r:id="rId10"/>
    <p:sldId id="362" r:id="rId11"/>
    <p:sldId id="448" r:id="rId12"/>
    <p:sldId id="449" r:id="rId13"/>
    <p:sldId id="416" r:id="rId14"/>
    <p:sldId id="457" r:id="rId15"/>
    <p:sldId id="472" r:id="rId16"/>
    <p:sldId id="471" r:id="rId17"/>
    <p:sldId id="427" r:id="rId18"/>
    <p:sldId id="315" r:id="rId19"/>
    <p:sldId id="428" r:id="rId20"/>
    <p:sldId id="452" r:id="rId21"/>
    <p:sldId id="464" r:id="rId22"/>
    <p:sldId id="466" r:id="rId23"/>
    <p:sldId id="467" r:id="rId24"/>
    <p:sldId id="453" r:id="rId25"/>
    <p:sldId id="462" r:id="rId26"/>
    <p:sldId id="397" r:id="rId27"/>
    <p:sldId id="360" r:id="rId28"/>
    <p:sldId id="468" r:id="rId29"/>
    <p:sldId id="306" r:id="rId30"/>
    <p:sldId id="463" r:id="rId31"/>
    <p:sldId id="295"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5E85"/>
    <a:srgbClr val="787FFF"/>
    <a:srgbClr val="8566C7"/>
    <a:srgbClr val="549B7D"/>
    <a:srgbClr val="AE83D1"/>
    <a:srgbClr val="B64FB9"/>
    <a:srgbClr val="D6D6D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31"/>
    <p:restoredTop sz="94697"/>
  </p:normalViewPr>
  <p:slideViewPr>
    <p:cSldViewPr snapToGrid="0" snapToObjects="1">
      <p:cViewPr varScale="1">
        <p:scale>
          <a:sx n="57" d="100"/>
          <a:sy n="57" d="100"/>
        </p:scale>
        <p:origin x="1584" y="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1" d="100"/>
          <a:sy n="71" d="100"/>
        </p:scale>
        <p:origin x="-2752" y="-12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1"/>
    </mc:Choice>
    <mc:Fallback>
      <c:style val="11"/>
    </mc:Fallback>
  </mc:AlternateContent>
  <c:chart>
    <c:autoTitleDeleted val="0"/>
    <c:plotArea>
      <c:layout/>
      <c:barChart>
        <c:barDir val="col"/>
        <c:grouping val="clustered"/>
        <c:varyColors val="0"/>
        <c:ser>
          <c:idx val="0"/>
          <c:order val="0"/>
          <c:tx>
            <c:strRef>
              <c:f>Sheet1!$B$1</c:f>
              <c:strCache>
                <c:ptCount val="1"/>
                <c:pt idx="0">
                  <c:v>LMIC</c:v>
                </c:pt>
              </c:strCache>
            </c:strRef>
          </c:tx>
          <c:spPr>
            <a:solidFill>
              <a:schemeClr val="accent3"/>
            </a:solidFill>
          </c:spPr>
          <c:invertIfNegative val="0"/>
          <c:cat>
            <c:strRef>
              <c:f>Sheet1!$A$2:$A$3</c:f>
              <c:strCache>
                <c:ptCount val="2"/>
                <c:pt idx="0">
                  <c:v>Total Studies</c:v>
                </c:pt>
                <c:pt idx="1">
                  <c:v>Test EBT/ EBP</c:v>
                </c:pt>
              </c:strCache>
            </c:strRef>
          </c:cat>
          <c:val>
            <c:numRef>
              <c:f>Sheet1!$B$2:$B$3</c:f>
              <c:numCache>
                <c:formatCode>General</c:formatCode>
                <c:ptCount val="2"/>
                <c:pt idx="0">
                  <c:v>26</c:v>
                </c:pt>
                <c:pt idx="1">
                  <c:v>25</c:v>
                </c:pt>
              </c:numCache>
            </c:numRef>
          </c:val>
          <c:extLst>
            <c:ext xmlns:c16="http://schemas.microsoft.com/office/drawing/2014/chart" uri="{C3380CC4-5D6E-409C-BE32-E72D297353CC}">
              <c16:uniqueId val="{00000000-875B-6245-A6BA-EDB7BCC52756}"/>
            </c:ext>
          </c:extLst>
        </c:ser>
        <c:ser>
          <c:idx val="1"/>
          <c:order val="1"/>
          <c:tx>
            <c:strRef>
              <c:f>Sheet1!$C$1</c:f>
              <c:strCache>
                <c:ptCount val="1"/>
                <c:pt idx="0">
                  <c:v>US</c:v>
                </c:pt>
              </c:strCache>
            </c:strRef>
          </c:tx>
          <c:spPr>
            <a:solidFill>
              <a:schemeClr val="accent2"/>
            </a:solidFill>
          </c:spPr>
          <c:invertIfNegative val="0"/>
          <c:cat>
            <c:strRef>
              <c:f>Sheet1!$A$2:$A$3</c:f>
              <c:strCache>
                <c:ptCount val="2"/>
                <c:pt idx="0">
                  <c:v>Total Studies</c:v>
                </c:pt>
                <c:pt idx="1">
                  <c:v>Test EBT/ EBP</c:v>
                </c:pt>
              </c:strCache>
            </c:strRef>
          </c:cat>
          <c:val>
            <c:numRef>
              <c:f>Sheet1!$C$2:$C$3</c:f>
              <c:numCache>
                <c:formatCode>General</c:formatCode>
                <c:ptCount val="2"/>
                <c:pt idx="0">
                  <c:v>13</c:v>
                </c:pt>
                <c:pt idx="1">
                  <c:v>4</c:v>
                </c:pt>
              </c:numCache>
            </c:numRef>
          </c:val>
          <c:extLst>
            <c:ext xmlns:c16="http://schemas.microsoft.com/office/drawing/2014/chart" uri="{C3380CC4-5D6E-409C-BE32-E72D297353CC}">
              <c16:uniqueId val="{00000001-875B-6245-A6BA-EDB7BCC52756}"/>
            </c:ext>
          </c:extLst>
        </c:ser>
        <c:dLbls>
          <c:showLegendKey val="0"/>
          <c:showVal val="0"/>
          <c:showCatName val="0"/>
          <c:showSerName val="0"/>
          <c:showPercent val="0"/>
          <c:showBubbleSize val="0"/>
        </c:dLbls>
        <c:gapWidth val="150"/>
        <c:axId val="-2011094280"/>
        <c:axId val="-2011139464"/>
      </c:barChart>
      <c:catAx>
        <c:axId val="-2011094280"/>
        <c:scaling>
          <c:orientation val="minMax"/>
        </c:scaling>
        <c:delete val="0"/>
        <c:axPos val="b"/>
        <c:numFmt formatCode="General" sourceLinked="0"/>
        <c:majorTickMark val="out"/>
        <c:minorTickMark val="none"/>
        <c:tickLblPos val="nextTo"/>
        <c:crossAx val="-2011139464"/>
        <c:crosses val="autoZero"/>
        <c:auto val="1"/>
        <c:lblAlgn val="ctr"/>
        <c:lblOffset val="100"/>
        <c:noMultiLvlLbl val="0"/>
      </c:catAx>
      <c:valAx>
        <c:axId val="-2011139464"/>
        <c:scaling>
          <c:orientation val="minMax"/>
        </c:scaling>
        <c:delete val="0"/>
        <c:axPos val="l"/>
        <c:majorGridlines/>
        <c:numFmt formatCode="General" sourceLinked="1"/>
        <c:majorTickMark val="out"/>
        <c:minorTickMark val="none"/>
        <c:tickLblPos val="nextTo"/>
        <c:crossAx val="-2011094280"/>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Ethnicity </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76F9-874F-BE1B-A28FFA3072B2}"/>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76F9-874F-BE1B-A28FFA3072B2}"/>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76F9-874F-BE1B-A28FFA3072B2}"/>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Latinx</c:v>
                </c:pt>
                <c:pt idx="1">
                  <c:v>Haitian</c:v>
                </c:pt>
                <c:pt idx="2">
                  <c:v>Non-Hispanic or Haitian</c:v>
                </c:pt>
              </c:strCache>
            </c:strRef>
          </c:cat>
          <c:val>
            <c:numRef>
              <c:f>Sheet1!$B$2:$B$4</c:f>
              <c:numCache>
                <c:formatCode>General</c:formatCode>
                <c:ptCount val="3"/>
                <c:pt idx="0">
                  <c:v>68</c:v>
                </c:pt>
                <c:pt idx="1">
                  <c:v>3.6</c:v>
                </c:pt>
                <c:pt idx="2">
                  <c:v>28.4</c:v>
                </c:pt>
              </c:numCache>
            </c:numRef>
          </c:val>
          <c:extLst>
            <c:ext xmlns:c16="http://schemas.microsoft.com/office/drawing/2014/chart" uri="{C3380CC4-5D6E-409C-BE32-E72D297353CC}">
              <c16:uniqueId val="{00000000-3B7D-7F4F-B3E3-D22F1B003A92}"/>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Ethnicity </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4814-7446-82D5-563A14554336}"/>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4814-7446-82D5-563A14554336}"/>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4814-7446-82D5-563A14554336}"/>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Latinx</c:v>
                </c:pt>
                <c:pt idx="1">
                  <c:v>Haitian</c:v>
                </c:pt>
                <c:pt idx="2">
                  <c:v>Non-Hispanic or Haitian</c:v>
                </c:pt>
              </c:strCache>
            </c:strRef>
          </c:cat>
          <c:val>
            <c:numRef>
              <c:f>Sheet1!$B$2:$B$4</c:f>
              <c:numCache>
                <c:formatCode>General</c:formatCode>
                <c:ptCount val="3"/>
                <c:pt idx="0">
                  <c:v>66.7</c:v>
                </c:pt>
                <c:pt idx="1">
                  <c:v>4.8</c:v>
                </c:pt>
                <c:pt idx="2">
                  <c:v>28.6</c:v>
                </c:pt>
              </c:numCache>
            </c:numRef>
          </c:val>
          <c:extLst>
            <c:ext xmlns:c16="http://schemas.microsoft.com/office/drawing/2014/chart" uri="{C3380CC4-5D6E-409C-BE32-E72D297353CC}">
              <c16:uniqueId val="{00000000-1F1D-5749-AFBC-A3DB4C834767}"/>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Language</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24BF-5944-8AEA-E3C709AE3BF7}"/>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24BF-5944-8AEA-E3C709AE3BF7}"/>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24BF-5944-8AEA-E3C709AE3BF7}"/>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Spanish</c:v>
                </c:pt>
                <c:pt idx="1">
                  <c:v>English</c:v>
                </c:pt>
                <c:pt idx="2">
                  <c:v>Creole</c:v>
                </c:pt>
              </c:strCache>
            </c:strRef>
          </c:cat>
          <c:val>
            <c:numRef>
              <c:f>Sheet1!$B$2:$B$4</c:f>
              <c:numCache>
                <c:formatCode>General</c:formatCode>
                <c:ptCount val="3"/>
                <c:pt idx="0">
                  <c:v>22.3</c:v>
                </c:pt>
                <c:pt idx="1">
                  <c:v>76.7</c:v>
                </c:pt>
                <c:pt idx="2">
                  <c:v>1.1000000000000001</c:v>
                </c:pt>
              </c:numCache>
            </c:numRef>
          </c:val>
          <c:extLst>
            <c:ext xmlns:c16="http://schemas.microsoft.com/office/drawing/2014/chart" uri="{C3380CC4-5D6E-409C-BE32-E72D297353CC}">
              <c16:uniqueId val="{00000000-3B7D-7F4F-B3E3-D22F1B003A92}"/>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Language</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C018-2D44-8A4A-A0411AACC65C}"/>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C018-2D44-8A4A-A0411AACC65C}"/>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C018-2D44-8A4A-A0411AACC65C}"/>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Spanish</c:v>
                </c:pt>
                <c:pt idx="1">
                  <c:v>English</c:v>
                </c:pt>
                <c:pt idx="2">
                  <c:v>Creole</c:v>
                </c:pt>
              </c:strCache>
            </c:strRef>
          </c:cat>
          <c:val>
            <c:numRef>
              <c:f>Sheet1!$B$2:$B$4</c:f>
              <c:numCache>
                <c:formatCode>General</c:formatCode>
                <c:ptCount val="3"/>
                <c:pt idx="0">
                  <c:v>50</c:v>
                </c:pt>
                <c:pt idx="1">
                  <c:v>44</c:v>
                </c:pt>
                <c:pt idx="2">
                  <c:v>5.2</c:v>
                </c:pt>
              </c:numCache>
            </c:numRef>
          </c:val>
          <c:extLst>
            <c:ext xmlns:c16="http://schemas.microsoft.com/office/drawing/2014/chart" uri="{C3380CC4-5D6E-409C-BE32-E72D297353CC}">
              <c16:uniqueId val="{00000000-1F1D-5749-AFBC-A3DB4C834767}"/>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Education</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24BF-5944-8AEA-E3C709AE3BF7}"/>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24BF-5944-8AEA-E3C709AE3BF7}"/>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24BF-5944-8AEA-E3C709AE3BF7}"/>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High School or less</c:v>
                </c:pt>
                <c:pt idx="1">
                  <c:v>Some College</c:v>
                </c:pt>
                <c:pt idx="2">
                  <c:v>Graduate School</c:v>
                </c:pt>
              </c:strCache>
            </c:strRef>
          </c:cat>
          <c:val>
            <c:numRef>
              <c:f>Sheet1!$B$2:$B$4</c:f>
              <c:numCache>
                <c:formatCode>General</c:formatCode>
                <c:ptCount val="3"/>
                <c:pt idx="0">
                  <c:v>13.6</c:v>
                </c:pt>
                <c:pt idx="1">
                  <c:v>51</c:v>
                </c:pt>
                <c:pt idx="2">
                  <c:v>35.4</c:v>
                </c:pt>
              </c:numCache>
            </c:numRef>
          </c:val>
          <c:extLst>
            <c:ext xmlns:c16="http://schemas.microsoft.com/office/drawing/2014/chart" uri="{C3380CC4-5D6E-409C-BE32-E72D297353CC}">
              <c16:uniqueId val="{00000000-3B7D-7F4F-B3E3-D22F1B003A92}"/>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Education</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C018-2D44-8A4A-A0411AACC65C}"/>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C018-2D44-8A4A-A0411AACC65C}"/>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C018-2D44-8A4A-A0411AACC65C}"/>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High School or less</c:v>
                </c:pt>
                <c:pt idx="1">
                  <c:v>Some College</c:v>
                </c:pt>
                <c:pt idx="2">
                  <c:v>Graduate School </c:v>
                </c:pt>
              </c:strCache>
            </c:strRef>
          </c:cat>
          <c:val>
            <c:numRef>
              <c:f>Sheet1!$B$2:$B$4</c:f>
              <c:numCache>
                <c:formatCode>General</c:formatCode>
                <c:ptCount val="3"/>
                <c:pt idx="0">
                  <c:v>50</c:v>
                </c:pt>
                <c:pt idx="1">
                  <c:v>35.700000000000003</c:v>
                </c:pt>
                <c:pt idx="2">
                  <c:v>14.3</c:v>
                </c:pt>
              </c:numCache>
            </c:numRef>
          </c:val>
          <c:extLst>
            <c:ext xmlns:c16="http://schemas.microsoft.com/office/drawing/2014/chart" uri="{C3380CC4-5D6E-409C-BE32-E72D297353CC}">
              <c16:uniqueId val="{00000000-1F1D-5749-AFBC-A3DB4C834767}"/>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C9CFD8-FEB7-614F-BC98-CF484A89EF9F}" type="doc">
      <dgm:prSet loTypeId="urn:microsoft.com/office/officeart/2005/8/layout/hChevron3" loCatId="" qsTypeId="urn:microsoft.com/office/officeart/2005/8/quickstyle/simple1" qsCatId="simple" csTypeId="urn:microsoft.com/office/officeart/2005/8/colors/accent2_4" csCatId="accent2" phldr="1"/>
      <dgm:spPr/>
      <dgm:t>
        <a:bodyPr/>
        <a:lstStyle/>
        <a:p>
          <a:endParaRPr lang="en-US"/>
        </a:p>
      </dgm:t>
    </dgm:pt>
    <dgm:pt modelId="{0939C890-405C-D344-9E38-0BC7AA4918F1}">
      <dgm:prSet phldrT="[Text]"/>
      <dgm:spPr/>
      <dgm:t>
        <a:bodyPr/>
        <a:lstStyle/>
        <a:p>
          <a:r>
            <a:rPr lang="en-US"/>
            <a:t>Build Trust  </a:t>
          </a:r>
          <a:endParaRPr lang="en-US" dirty="0"/>
        </a:p>
      </dgm:t>
    </dgm:pt>
    <dgm:pt modelId="{D657FA3E-B8C9-E54F-95E4-A0C919B066B1}" type="parTrans" cxnId="{F7C33BC4-CBDC-464B-B316-16BFCE69180F}">
      <dgm:prSet/>
      <dgm:spPr/>
      <dgm:t>
        <a:bodyPr/>
        <a:lstStyle/>
        <a:p>
          <a:endParaRPr lang="en-US">
            <a:solidFill>
              <a:srgbClr val="000000"/>
            </a:solidFill>
          </a:endParaRPr>
        </a:p>
      </dgm:t>
    </dgm:pt>
    <dgm:pt modelId="{483701A2-B03B-ED41-A145-6E6C73C62D03}" type="sibTrans" cxnId="{F7C33BC4-CBDC-464B-B316-16BFCE69180F}">
      <dgm:prSet/>
      <dgm:spPr/>
      <dgm:t>
        <a:bodyPr/>
        <a:lstStyle/>
        <a:p>
          <a:endParaRPr lang="en-US">
            <a:solidFill>
              <a:srgbClr val="000000"/>
            </a:solidFill>
          </a:endParaRPr>
        </a:p>
      </dgm:t>
    </dgm:pt>
    <dgm:pt modelId="{CA139E15-E386-E142-ADC8-171193886BBD}">
      <dgm:prSet phldrT="[Text]"/>
      <dgm:spPr/>
      <dgm:t>
        <a:bodyPr/>
        <a:lstStyle/>
        <a:p>
          <a:r>
            <a:rPr lang="en-US"/>
            <a:t>Education</a:t>
          </a:r>
          <a:endParaRPr lang="en-US" dirty="0"/>
        </a:p>
      </dgm:t>
    </dgm:pt>
    <dgm:pt modelId="{18CAC929-0A07-7740-83F8-0BD267F14378}" type="parTrans" cxnId="{9F595D0F-A0F8-464C-8AC5-0D3E4F086654}">
      <dgm:prSet/>
      <dgm:spPr/>
      <dgm:t>
        <a:bodyPr/>
        <a:lstStyle/>
        <a:p>
          <a:endParaRPr lang="en-US">
            <a:solidFill>
              <a:srgbClr val="000000"/>
            </a:solidFill>
          </a:endParaRPr>
        </a:p>
      </dgm:t>
    </dgm:pt>
    <dgm:pt modelId="{094CDF22-D779-0D42-BA9E-F651D78BCF1A}" type="sibTrans" cxnId="{9F595D0F-A0F8-464C-8AC5-0D3E4F086654}">
      <dgm:prSet/>
      <dgm:spPr/>
      <dgm:t>
        <a:bodyPr/>
        <a:lstStyle/>
        <a:p>
          <a:endParaRPr lang="en-US">
            <a:solidFill>
              <a:srgbClr val="000000"/>
            </a:solidFill>
          </a:endParaRPr>
        </a:p>
      </dgm:t>
    </dgm:pt>
    <dgm:pt modelId="{F79574D9-D1A7-2A4A-A137-17FE9018C698}">
      <dgm:prSet phldrT="[Text]"/>
      <dgm:spPr/>
      <dgm:t>
        <a:bodyPr/>
        <a:lstStyle/>
        <a:p>
          <a:r>
            <a:rPr lang="en-US"/>
            <a:t>Motivational Enhancement</a:t>
          </a:r>
          <a:endParaRPr lang="en-US" dirty="0"/>
        </a:p>
      </dgm:t>
    </dgm:pt>
    <dgm:pt modelId="{B54DC8B1-C999-2143-8033-29087EE25F6E}" type="parTrans" cxnId="{E6E441F4-40F3-0847-B716-16D14F947501}">
      <dgm:prSet/>
      <dgm:spPr/>
      <dgm:t>
        <a:bodyPr/>
        <a:lstStyle/>
        <a:p>
          <a:endParaRPr lang="en-US">
            <a:solidFill>
              <a:srgbClr val="000000"/>
            </a:solidFill>
          </a:endParaRPr>
        </a:p>
      </dgm:t>
    </dgm:pt>
    <dgm:pt modelId="{E2B900B7-0EE2-AB47-BA7A-74E392AAC97D}" type="sibTrans" cxnId="{E6E441F4-40F3-0847-B716-16D14F947501}">
      <dgm:prSet/>
      <dgm:spPr/>
      <dgm:t>
        <a:bodyPr/>
        <a:lstStyle/>
        <a:p>
          <a:endParaRPr lang="en-US">
            <a:solidFill>
              <a:srgbClr val="000000"/>
            </a:solidFill>
          </a:endParaRPr>
        </a:p>
      </dgm:t>
    </dgm:pt>
    <dgm:pt modelId="{92B3B6BF-08DE-6946-BD60-004C7FA720DE}">
      <dgm:prSet phldrT="[Text]"/>
      <dgm:spPr/>
      <dgm:t>
        <a:bodyPr/>
        <a:lstStyle/>
        <a:p>
          <a:r>
            <a:rPr lang="en-US"/>
            <a:t>Cultural Acknowledgement</a:t>
          </a:r>
          <a:endParaRPr lang="en-US" dirty="0"/>
        </a:p>
      </dgm:t>
    </dgm:pt>
    <dgm:pt modelId="{2C699BE9-E510-3544-9743-317597D710B8}" type="parTrans" cxnId="{3C2A3919-D9F6-1244-88F5-969FFE7B9B8C}">
      <dgm:prSet/>
      <dgm:spPr/>
      <dgm:t>
        <a:bodyPr/>
        <a:lstStyle/>
        <a:p>
          <a:endParaRPr lang="en-US"/>
        </a:p>
      </dgm:t>
    </dgm:pt>
    <dgm:pt modelId="{4346C6EA-214C-5D4A-B4CE-820D62CC2736}" type="sibTrans" cxnId="{3C2A3919-D9F6-1244-88F5-969FFE7B9B8C}">
      <dgm:prSet/>
      <dgm:spPr/>
      <dgm:t>
        <a:bodyPr/>
        <a:lstStyle/>
        <a:p>
          <a:endParaRPr lang="en-US"/>
        </a:p>
      </dgm:t>
    </dgm:pt>
    <dgm:pt modelId="{BFA64BC2-E131-A545-A551-6C1E4FB583E3}">
      <dgm:prSet phldrT="[Text]"/>
      <dgm:spPr/>
      <dgm:t>
        <a:bodyPr/>
        <a:lstStyle/>
        <a:p>
          <a:r>
            <a:rPr lang="en-US"/>
            <a:t>Referral</a:t>
          </a:r>
          <a:endParaRPr lang="en-US" dirty="0"/>
        </a:p>
      </dgm:t>
    </dgm:pt>
    <dgm:pt modelId="{445BBAB3-3B3A-7945-B592-963E72AA64DA}" type="parTrans" cxnId="{7819B9BD-277B-4846-9491-30C1E66896B5}">
      <dgm:prSet/>
      <dgm:spPr/>
      <dgm:t>
        <a:bodyPr/>
        <a:lstStyle/>
        <a:p>
          <a:endParaRPr lang="en-US"/>
        </a:p>
      </dgm:t>
    </dgm:pt>
    <dgm:pt modelId="{FAF7B325-0634-1D4C-A385-812C053FAF79}" type="sibTrans" cxnId="{7819B9BD-277B-4846-9491-30C1E66896B5}">
      <dgm:prSet/>
      <dgm:spPr/>
      <dgm:t>
        <a:bodyPr/>
        <a:lstStyle/>
        <a:p>
          <a:endParaRPr lang="en-US"/>
        </a:p>
      </dgm:t>
    </dgm:pt>
    <dgm:pt modelId="{5A777DD1-8485-B545-8A9B-5D9172AD78EC}" type="pres">
      <dgm:prSet presAssocID="{B0C9CFD8-FEB7-614F-BC98-CF484A89EF9F}" presName="Name0" presStyleCnt="0">
        <dgm:presLayoutVars>
          <dgm:dir/>
          <dgm:resizeHandles val="exact"/>
        </dgm:presLayoutVars>
      </dgm:prSet>
      <dgm:spPr/>
    </dgm:pt>
    <dgm:pt modelId="{07D41FDE-48BD-6848-9876-4996B631D686}" type="pres">
      <dgm:prSet presAssocID="{0939C890-405C-D344-9E38-0BC7AA4918F1}" presName="parTxOnly" presStyleLbl="node1" presStyleIdx="0" presStyleCnt="5">
        <dgm:presLayoutVars>
          <dgm:bulletEnabled val="1"/>
        </dgm:presLayoutVars>
      </dgm:prSet>
      <dgm:spPr/>
    </dgm:pt>
    <dgm:pt modelId="{5D358E72-1CD7-3B44-B3F1-756F542B8A05}" type="pres">
      <dgm:prSet presAssocID="{483701A2-B03B-ED41-A145-6E6C73C62D03}" presName="parSpace" presStyleCnt="0"/>
      <dgm:spPr/>
    </dgm:pt>
    <dgm:pt modelId="{F0C34786-3105-3742-B5A6-0CA0530CF296}" type="pres">
      <dgm:prSet presAssocID="{92B3B6BF-08DE-6946-BD60-004C7FA720DE}" presName="parTxOnly" presStyleLbl="node1" presStyleIdx="1" presStyleCnt="5">
        <dgm:presLayoutVars>
          <dgm:bulletEnabled val="1"/>
        </dgm:presLayoutVars>
      </dgm:prSet>
      <dgm:spPr/>
    </dgm:pt>
    <dgm:pt modelId="{F0E2FBBE-4530-4841-98A4-EF69F951E920}" type="pres">
      <dgm:prSet presAssocID="{4346C6EA-214C-5D4A-B4CE-820D62CC2736}" presName="parSpace" presStyleCnt="0"/>
      <dgm:spPr/>
    </dgm:pt>
    <dgm:pt modelId="{A9298684-B67E-3B49-94B2-A8A0482D8F35}" type="pres">
      <dgm:prSet presAssocID="{CA139E15-E386-E142-ADC8-171193886BBD}" presName="parTxOnly" presStyleLbl="node1" presStyleIdx="2" presStyleCnt="5">
        <dgm:presLayoutVars>
          <dgm:bulletEnabled val="1"/>
        </dgm:presLayoutVars>
      </dgm:prSet>
      <dgm:spPr/>
    </dgm:pt>
    <dgm:pt modelId="{19D11802-8EF6-A04B-B88A-3CD0180829D2}" type="pres">
      <dgm:prSet presAssocID="{094CDF22-D779-0D42-BA9E-F651D78BCF1A}" presName="parSpace" presStyleCnt="0"/>
      <dgm:spPr/>
    </dgm:pt>
    <dgm:pt modelId="{835A8A33-87E9-544C-9768-D6535DE9C0D6}" type="pres">
      <dgm:prSet presAssocID="{BFA64BC2-E131-A545-A551-6C1E4FB583E3}" presName="parTxOnly" presStyleLbl="node1" presStyleIdx="3" presStyleCnt="5">
        <dgm:presLayoutVars>
          <dgm:bulletEnabled val="1"/>
        </dgm:presLayoutVars>
      </dgm:prSet>
      <dgm:spPr/>
    </dgm:pt>
    <dgm:pt modelId="{89B402A6-4EAE-9C4F-B8C4-945D9DD6ADA5}" type="pres">
      <dgm:prSet presAssocID="{FAF7B325-0634-1D4C-A385-812C053FAF79}" presName="parSpace" presStyleCnt="0"/>
      <dgm:spPr/>
    </dgm:pt>
    <dgm:pt modelId="{D2D97C45-5997-A34E-B419-3F30B8D4A186}" type="pres">
      <dgm:prSet presAssocID="{F79574D9-D1A7-2A4A-A137-17FE9018C698}" presName="parTxOnly" presStyleLbl="node1" presStyleIdx="4" presStyleCnt="5">
        <dgm:presLayoutVars>
          <dgm:bulletEnabled val="1"/>
        </dgm:presLayoutVars>
      </dgm:prSet>
      <dgm:spPr/>
    </dgm:pt>
  </dgm:ptLst>
  <dgm:cxnLst>
    <dgm:cxn modelId="{9F595D0F-A0F8-464C-8AC5-0D3E4F086654}" srcId="{B0C9CFD8-FEB7-614F-BC98-CF484A89EF9F}" destId="{CA139E15-E386-E142-ADC8-171193886BBD}" srcOrd="2" destOrd="0" parTransId="{18CAC929-0A07-7740-83F8-0BD267F14378}" sibTransId="{094CDF22-D779-0D42-BA9E-F651D78BCF1A}"/>
    <dgm:cxn modelId="{3C2A3919-D9F6-1244-88F5-969FFE7B9B8C}" srcId="{B0C9CFD8-FEB7-614F-BC98-CF484A89EF9F}" destId="{92B3B6BF-08DE-6946-BD60-004C7FA720DE}" srcOrd="1" destOrd="0" parTransId="{2C699BE9-E510-3544-9743-317597D710B8}" sibTransId="{4346C6EA-214C-5D4A-B4CE-820D62CC2736}"/>
    <dgm:cxn modelId="{9921F846-28C4-3D43-9025-EACF08F88A76}" type="presOf" srcId="{CA139E15-E386-E142-ADC8-171193886BBD}" destId="{A9298684-B67E-3B49-94B2-A8A0482D8F35}" srcOrd="0" destOrd="0" presId="urn:microsoft.com/office/officeart/2005/8/layout/hChevron3"/>
    <dgm:cxn modelId="{A397AF93-EB26-8C4A-8CC4-CA86E4494521}" type="presOf" srcId="{BFA64BC2-E131-A545-A551-6C1E4FB583E3}" destId="{835A8A33-87E9-544C-9768-D6535DE9C0D6}" srcOrd="0" destOrd="0" presId="urn:microsoft.com/office/officeart/2005/8/layout/hChevron3"/>
    <dgm:cxn modelId="{9F5AA79B-E7CC-9440-BB6A-6107544CD863}" type="presOf" srcId="{0939C890-405C-D344-9E38-0BC7AA4918F1}" destId="{07D41FDE-48BD-6848-9876-4996B631D686}" srcOrd="0" destOrd="0" presId="urn:microsoft.com/office/officeart/2005/8/layout/hChevron3"/>
    <dgm:cxn modelId="{080663A3-9FE8-F64D-9733-D281C1F2D7B6}" type="presOf" srcId="{B0C9CFD8-FEB7-614F-BC98-CF484A89EF9F}" destId="{5A777DD1-8485-B545-8A9B-5D9172AD78EC}" srcOrd="0" destOrd="0" presId="urn:microsoft.com/office/officeart/2005/8/layout/hChevron3"/>
    <dgm:cxn modelId="{7819B9BD-277B-4846-9491-30C1E66896B5}" srcId="{B0C9CFD8-FEB7-614F-BC98-CF484A89EF9F}" destId="{BFA64BC2-E131-A545-A551-6C1E4FB583E3}" srcOrd="3" destOrd="0" parTransId="{445BBAB3-3B3A-7945-B592-963E72AA64DA}" sibTransId="{FAF7B325-0634-1D4C-A385-812C053FAF79}"/>
    <dgm:cxn modelId="{F7C33BC4-CBDC-464B-B316-16BFCE69180F}" srcId="{B0C9CFD8-FEB7-614F-BC98-CF484A89EF9F}" destId="{0939C890-405C-D344-9E38-0BC7AA4918F1}" srcOrd="0" destOrd="0" parTransId="{D657FA3E-B8C9-E54F-95E4-A0C919B066B1}" sibTransId="{483701A2-B03B-ED41-A145-6E6C73C62D03}"/>
    <dgm:cxn modelId="{2F54EDC7-BA2B-2744-8EFB-EB3675844BC9}" type="presOf" srcId="{F79574D9-D1A7-2A4A-A137-17FE9018C698}" destId="{D2D97C45-5997-A34E-B419-3F30B8D4A186}" srcOrd="0" destOrd="0" presId="urn:microsoft.com/office/officeart/2005/8/layout/hChevron3"/>
    <dgm:cxn modelId="{770A0DEB-D5F0-3E44-BBB5-10B2ABE0B468}" type="presOf" srcId="{92B3B6BF-08DE-6946-BD60-004C7FA720DE}" destId="{F0C34786-3105-3742-B5A6-0CA0530CF296}" srcOrd="0" destOrd="0" presId="urn:microsoft.com/office/officeart/2005/8/layout/hChevron3"/>
    <dgm:cxn modelId="{E6E441F4-40F3-0847-B716-16D14F947501}" srcId="{B0C9CFD8-FEB7-614F-BC98-CF484A89EF9F}" destId="{F79574D9-D1A7-2A4A-A137-17FE9018C698}" srcOrd="4" destOrd="0" parTransId="{B54DC8B1-C999-2143-8033-29087EE25F6E}" sibTransId="{E2B900B7-0EE2-AB47-BA7A-74E392AAC97D}"/>
    <dgm:cxn modelId="{B4B7DB71-C3C1-F34D-A32A-A3AAC1376641}" type="presParOf" srcId="{5A777DD1-8485-B545-8A9B-5D9172AD78EC}" destId="{07D41FDE-48BD-6848-9876-4996B631D686}" srcOrd="0" destOrd="0" presId="urn:microsoft.com/office/officeart/2005/8/layout/hChevron3"/>
    <dgm:cxn modelId="{C98DEE64-9999-3F4C-BBE0-39DDE0AC0451}" type="presParOf" srcId="{5A777DD1-8485-B545-8A9B-5D9172AD78EC}" destId="{5D358E72-1CD7-3B44-B3F1-756F542B8A05}" srcOrd="1" destOrd="0" presId="urn:microsoft.com/office/officeart/2005/8/layout/hChevron3"/>
    <dgm:cxn modelId="{1295A0F1-F58F-904B-8B72-6783A9E052EE}" type="presParOf" srcId="{5A777DD1-8485-B545-8A9B-5D9172AD78EC}" destId="{F0C34786-3105-3742-B5A6-0CA0530CF296}" srcOrd="2" destOrd="0" presId="urn:microsoft.com/office/officeart/2005/8/layout/hChevron3"/>
    <dgm:cxn modelId="{A9ABBBC0-A1B2-7C42-9810-D594D7CEA343}" type="presParOf" srcId="{5A777DD1-8485-B545-8A9B-5D9172AD78EC}" destId="{F0E2FBBE-4530-4841-98A4-EF69F951E920}" srcOrd="3" destOrd="0" presId="urn:microsoft.com/office/officeart/2005/8/layout/hChevron3"/>
    <dgm:cxn modelId="{2461E17D-8982-9C44-81AD-7384C4796EA0}" type="presParOf" srcId="{5A777DD1-8485-B545-8A9B-5D9172AD78EC}" destId="{A9298684-B67E-3B49-94B2-A8A0482D8F35}" srcOrd="4" destOrd="0" presId="urn:microsoft.com/office/officeart/2005/8/layout/hChevron3"/>
    <dgm:cxn modelId="{84DA2EF1-CC5B-1344-BD94-023ADD6AED3D}" type="presParOf" srcId="{5A777DD1-8485-B545-8A9B-5D9172AD78EC}" destId="{19D11802-8EF6-A04B-B88A-3CD0180829D2}" srcOrd="5" destOrd="0" presId="urn:microsoft.com/office/officeart/2005/8/layout/hChevron3"/>
    <dgm:cxn modelId="{CA744F3A-DF01-B841-B5E3-0D9BFCE72980}" type="presParOf" srcId="{5A777DD1-8485-B545-8A9B-5D9172AD78EC}" destId="{835A8A33-87E9-544C-9768-D6535DE9C0D6}" srcOrd="6" destOrd="0" presId="urn:microsoft.com/office/officeart/2005/8/layout/hChevron3"/>
    <dgm:cxn modelId="{33DF3297-1271-1245-8725-CF2FE526F891}" type="presParOf" srcId="{5A777DD1-8485-B545-8A9B-5D9172AD78EC}" destId="{89B402A6-4EAE-9C4F-B8C4-945D9DD6ADA5}" srcOrd="7" destOrd="0" presId="urn:microsoft.com/office/officeart/2005/8/layout/hChevron3"/>
    <dgm:cxn modelId="{0502FF5F-6593-A542-B45A-F638450607F0}" type="presParOf" srcId="{5A777DD1-8485-B545-8A9B-5D9172AD78EC}" destId="{D2D97C45-5997-A34E-B419-3F30B8D4A186}" srcOrd="8" destOrd="0" presId="urn:microsoft.com/office/officeart/2005/8/layout/hChevron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0BC9821-E3A7-E741-9330-831A715FC736}" type="doc">
      <dgm:prSet loTypeId="urn:microsoft.com/office/officeart/2005/8/layout/hChevron3" loCatId="" qsTypeId="urn:microsoft.com/office/officeart/2005/8/quickstyle/simple1" qsCatId="simple" csTypeId="urn:microsoft.com/office/officeart/2005/8/colors/accent1_1" csCatId="accent1" phldr="1"/>
      <dgm:spPr/>
    </dgm:pt>
    <dgm:pt modelId="{C8F7C284-DBFA-104E-9259-CE58AEA93B70}">
      <dgm:prSet phldrT="[Text]"/>
      <dgm:spPr/>
      <dgm:t>
        <a:bodyPr/>
        <a:lstStyle/>
        <a:p>
          <a:r>
            <a:rPr lang="en-US" dirty="0"/>
            <a:t>Reach</a:t>
          </a:r>
        </a:p>
      </dgm:t>
    </dgm:pt>
    <dgm:pt modelId="{881ABB8F-39A2-FA42-B232-B61EFD754E97}" type="parTrans" cxnId="{EDB82F55-FC95-3C4D-B79B-793F8C33D8FC}">
      <dgm:prSet/>
      <dgm:spPr/>
      <dgm:t>
        <a:bodyPr/>
        <a:lstStyle/>
        <a:p>
          <a:endParaRPr lang="en-US"/>
        </a:p>
      </dgm:t>
    </dgm:pt>
    <dgm:pt modelId="{647874E2-3056-724C-9B7D-4E91100B2BE6}" type="sibTrans" cxnId="{EDB82F55-FC95-3C4D-B79B-793F8C33D8FC}">
      <dgm:prSet/>
      <dgm:spPr/>
      <dgm:t>
        <a:bodyPr/>
        <a:lstStyle/>
        <a:p>
          <a:endParaRPr lang="en-US"/>
        </a:p>
      </dgm:t>
    </dgm:pt>
    <dgm:pt modelId="{B60DF3C2-2C82-1949-9520-D09EA2EB3F23}">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Effectiveness</a:t>
          </a:r>
        </a:p>
      </dgm:t>
    </dgm:pt>
    <dgm:pt modelId="{2BFF2BD0-9A6E-5142-8E52-2DDDCD73927A}" type="parTrans" cxnId="{33D3F28E-B647-AF4F-BC5D-9EB19BEB2214}">
      <dgm:prSet/>
      <dgm:spPr/>
      <dgm:t>
        <a:bodyPr/>
        <a:lstStyle/>
        <a:p>
          <a:endParaRPr lang="en-US"/>
        </a:p>
      </dgm:t>
    </dgm:pt>
    <dgm:pt modelId="{89F5DEE8-2138-6B4D-AFA7-409602E37290}" type="sibTrans" cxnId="{33D3F28E-B647-AF4F-BC5D-9EB19BEB2214}">
      <dgm:prSet/>
      <dgm:spPr/>
      <dgm:t>
        <a:bodyPr/>
        <a:lstStyle/>
        <a:p>
          <a:endParaRPr lang="en-US"/>
        </a:p>
      </dgm:t>
    </dgm:pt>
    <dgm:pt modelId="{5A96299E-6D78-D04B-B161-608831A3022E}">
      <dgm:prSet phldrT="[Text]"/>
      <dgm:spPr/>
      <dgm:t>
        <a:bodyPr/>
        <a:lstStyle/>
        <a:p>
          <a:r>
            <a:rPr lang="en-US" dirty="0"/>
            <a:t>Adoption</a:t>
          </a:r>
        </a:p>
      </dgm:t>
    </dgm:pt>
    <dgm:pt modelId="{AC71189D-5C97-9140-A02F-E18FBA30A2D1}" type="parTrans" cxnId="{7341455A-F2B9-E142-A679-FC2598AA2F52}">
      <dgm:prSet/>
      <dgm:spPr/>
      <dgm:t>
        <a:bodyPr/>
        <a:lstStyle/>
        <a:p>
          <a:endParaRPr lang="en-US"/>
        </a:p>
      </dgm:t>
    </dgm:pt>
    <dgm:pt modelId="{A8AF342B-AE5F-044E-A828-17C8D1DD443B}" type="sibTrans" cxnId="{7341455A-F2B9-E142-A679-FC2598AA2F52}">
      <dgm:prSet/>
      <dgm:spPr/>
      <dgm:t>
        <a:bodyPr/>
        <a:lstStyle/>
        <a:p>
          <a:endParaRPr lang="en-US"/>
        </a:p>
      </dgm:t>
    </dgm:pt>
    <dgm:pt modelId="{2CEE3149-C4A2-C94A-B104-0735BA75A79D}">
      <dgm:prSet phldrT="[Text]"/>
      <dgm:spPr/>
      <dgm:t>
        <a:bodyPr/>
        <a:lstStyle/>
        <a:p>
          <a:r>
            <a:rPr lang="en-US" dirty="0"/>
            <a:t>Implementation</a:t>
          </a:r>
        </a:p>
      </dgm:t>
    </dgm:pt>
    <dgm:pt modelId="{5C945DE2-F0ED-4844-A289-A2FF6FA62525}" type="parTrans" cxnId="{E8B94870-5B9A-CD4F-94AE-BB34CC4DBBAB}">
      <dgm:prSet/>
      <dgm:spPr/>
      <dgm:t>
        <a:bodyPr/>
        <a:lstStyle/>
        <a:p>
          <a:endParaRPr lang="en-US"/>
        </a:p>
      </dgm:t>
    </dgm:pt>
    <dgm:pt modelId="{7ED115FC-360F-AA48-89E8-01EB71003AB3}" type="sibTrans" cxnId="{E8B94870-5B9A-CD4F-94AE-BB34CC4DBBAB}">
      <dgm:prSet/>
      <dgm:spPr/>
      <dgm:t>
        <a:bodyPr/>
        <a:lstStyle/>
        <a:p>
          <a:endParaRPr lang="en-US"/>
        </a:p>
      </dgm:t>
    </dgm:pt>
    <dgm:pt modelId="{04C850ED-7203-9044-AD49-523DE0A44994}">
      <dgm:prSet phldrT="[Text]"/>
      <dgm:spPr>
        <a:solidFill>
          <a:schemeClr val="accent1">
            <a:lumMod val="40000"/>
            <a:lumOff val="60000"/>
          </a:schemeClr>
        </a:solidFill>
      </dgm:spPr>
      <dgm:t>
        <a:bodyPr/>
        <a:lstStyle/>
        <a:p>
          <a:r>
            <a:rPr lang="en-US" dirty="0"/>
            <a:t>Maintenance </a:t>
          </a:r>
        </a:p>
      </dgm:t>
    </dgm:pt>
    <dgm:pt modelId="{2A151FF6-F756-7042-A583-5E47BD9AA176}" type="parTrans" cxnId="{6147A1F0-D390-5144-A3B1-CE1AAEAB237F}">
      <dgm:prSet/>
      <dgm:spPr/>
      <dgm:t>
        <a:bodyPr/>
        <a:lstStyle/>
        <a:p>
          <a:endParaRPr lang="en-US"/>
        </a:p>
      </dgm:t>
    </dgm:pt>
    <dgm:pt modelId="{0F8601EB-715C-7348-BEEE-9EF307389CB2}" type="sibTrans" cxnId="{6147A1F0-D390-5144-A3B1-CE1AAEAB237F}">
      <dgm:prSet/>
      <dgm:spPr/>
      <dgm:t>
        <a:bodyPr/>
        <a:lstStyle/>
        <a:p>
          <a:endParaRPr lang="en-US"/>
        </a:p>
      </dgm:t>
    </dgm:pt>
    <dgm:pt modelId="{83FCFF97-E85A-874B-8758-C9BCE3DEE8ED}" type="pres">
      <dgm:prSet presAssocID="{10BC9821-E3A7-E741-9330-831A715FC736}" presName="Name0" presStyleCnt="0">
        <dgm:presLayoutVars>
          <dgm:dir/>
          <dgm:resizeHandles val="exact"/>
        </dgm:presLayoutVars>
      </dgm:prSet>
      <dgm:spPr/>
    </dgm:pt>
    <dgm:pt modelId="{E383CDE9-1B36-EC4E-9AAA-D66B8684A1A4}" type="pres">
      <dgm:prSet presAssocID="{C8F7C284-DBFA-104E-9259-CE58AEA93B70}" presName="parTxOnly" presStyleLbl="node1" presStyleIdx="0" presStyleCnt="5">
        <dgm:presLayoutVars>
          <dgm:bulletEnabled val="1"/>
        </dgm:presLayoutVars>
      </dgm:prSet>
      <dgm:spPr/>
    </dgm:pt>
    <dgm:pt modelId="{1AD62643-B974-7C4D-A5CA-5CFA567FB31B}" type="pres">
      <dgm:prSet presAssocID="{647874E2-3056-724C-9B7D-4E91100B2BE6}" presName="parSpace" presStyleCnt="0"/>
      <dgm:spPr/>
    </dgm:pt>
    <dgm:pt modelId="{BB4DB95A-E706-C843-A729-5564E0A1ED80}" type="pres">
      <dgm:prSet presAssocID="{B60DF3C2-2C82-1949-9520-D09EA2EB3F23}" presName="parTxOnly" presStyleLbl="node1" presStyleIdx="1" presStyleCnt="5">
        <dgm:presLayoutVars>
          <dgm:bulletEnabled val="1"/>
        </dgm:presLayoutVars>
      </dgm:prSet>
      <dgm:spPr/>
    </dgm:pt>
    <dgm:pt modelId="{3D25075E-0B83-F04C-B8CB-AC9B29F2BEDD}" type="pres">
      <dgm:prSet presAssocID="{89F5DEE8-2138-6B4D-AFA7-409602E37290}" presName="parSpace" presStyleCnt="0"/>
      <dgm:spPr/>
    </dgm:pt>
    <dgm:pt modelId="{60916B5B-167F-244D-BD34-FA5A43E3788C}" type="pres">
      <dgm:prSet presAssocID="{5A96299E-6D78-D04B-B161-608831A3022E}" presName="parTxOnly" presStyleLbl="node1" presStyleIdx="2" presStyleCnt="5">
        <dgm:presLayoutVars>
          <dgm:bulletEnabled val="1"/>
        </dgm:presLayoutVars>
      </dgm:prSet>
      <dgm:spPr/>
    </dgm:pt>
    <dgm:pt modelId="{A4ECD47E-6B64-E74C-B99A-9DFA72A3B7BE}" type="pres">
      <dgm:prSet presAssocID="{A8AF342B-AE5F-044E-A828-17C8D1DD443B}" presName="parSpace" presStyleCnt="0"/>
      <dgm:spPr/>
    </dgm:pt>
    <dgm:pt modelId="{D44F5218-F927-1045-92A6-5517E5B01A51}" type="pres">
      <dgm:prSet presAssocID="{2CEE3149-C4A2-C94A-B104-0735BA75A79D}" presName="parTxOnly" presStyleLbl="node1" presStyleIdx="3" presStyleCnt="5">
        <dgm:presLayoutVars>
          <dgm:bulletEnabled val="1"/>
        </dgm:presLayoutVars>
      </dgm:prSet>
      <dgm:spPr/>
    </dgm:pt>
    <dgm:pt modelId="{55029235-437B-9B41-8B79-C2988A2DD2D9}" type="pres">
      <dgm:prSet presAssocID="{7ED115FC-360F-AA48-89E8-01EB71003AB3}" presName="parSpace" presStyleCnt="0"/>
      <dgm:spPr/>
    </dgm:pt>
    <dgm:pt modelId="{4DC31B80-04CF-5646-8549-3D6F63CC7A98}" type="pres">
      <dgm:prSet presAssocID="{04C850ED-7203-9044-AD49-523DE0A44994}" presName="parTxOnly" presStyleLbl="node1" presStyleIdx="4" presStyleCnt="5">
        <dgm:presLayoutVars>
          <dgm:bulletEnabled val="1"/>
        </dgm:presLayoutVars>
      </dgm:prSet>
      <dgm:spPr/>
    </dgm:pt>
  </dgm:ptLst>
  <dgm:cxnLst>
    <dgm:cxn modelId="{61108865-9C51-244E-8D08-3B11413A75A9}" type="presOf" srcId="{2CEE3149-C4A2-C94A-B104-0735BA75A79D}" destId="{D44F5218-F927-1045-92A6-5517E5B01A51}" srcOrd="0" destOrd="0" presId="urn:microsoft.com/office/officeart/2005/8/layout/hChevron3"/>
    <dgm:cxn modelId="{E8B94870-5B9A-CD4F-94AE-BB34CC4DBBAB}" srcId="{10BC9821-E3A7-E741-9330-831A715FC736}" destId="{2CEE3149-C4A2-C94A-B104-0735BA75A79D}" srcOrd="3" destOrd="0" parTransId="{5C945DE2-F0ED-4844-A289-A2FF6FA62525}" sibTransId="{7ED115FC-360F-AA48-89E8-01EB71003AB3}"/>
    <dgm:cxn modelId="{EDB82F55-FC95-3C4D-B79B-793F8C33D8FC}" srcId="{10BC9821-E3A7-E741-9330-831A715FC736}" destId="{C8F7C284-DBFA-104E-9259-CE58AEA93B70}" srcOrd="0" destOrd="0" parTransId="{881ABB8F-39A2-FA42-B232-B61EFD754E97}" sibTransId="{647874E2-3056-724C-9B7D-4E91100B2BE6}"/>
    <dgm:cxn modelId="{59885759-9A37-1D43-86C0-F86D14EE2269}" type="presOf" srcId="{5A96299E-6D78-D04B-B161-608831A3022E}" destId="{60916B5B-167F-244D-BD34-FA5A43E3788C}" srcOrd="0" destOrd="0" presId="urn:microsoft.com/office/officeart/2005/8/layout/hChevron3"/>
    <dgm:cxn modelId="{7341455A-F2B9-E142-A679-FC2598AA2F52}" srcId="{10BC9821-E3A7-E741-9330-831A715FC736}" destId="{5A96299E-6D78-D04B-B161-608831A3022E}" srcOrd="2" destOrd="0" parTransId="{AC71189D-5C97-9140-A02F-E18FBA30A2D1}" sibTransId="{A8AF342B-AE5F-044E-A828-17C8D1DD443B}"/>
    <dgm:cxn modelId="{33D3F28E-B647-AF4F-BC5D-9EB19BEB2214}" srcId="{10BC9821-E3A7-E741-9330-831A715FC736}" destId="{B60DF3C2-2C82-1949-9520-D09EA2EB3F23}" srcOrd="1" destOrd="0" parTransId="{2BFF2BD0-9A6E-5142-8E52-2DDDCD73927A}" sibTransId="{89F5DEE8-2138-6B4D-AFA7-409602E37290}"/>
    <dgm:cxn modelId="{21BA5F8F-B056-2041-B17A-783BFF913891}" type="presOf" srcId="{04C850ED-7203-9044-AD49-523DE0A44994}" destId="{4DC31B80-04CF-5646-8549-3D6F63CC7A98}" srcOrd="0" destOrd="0" presId="urn:microsoft.com/office/officeart/2005/8/layout/hChevron3"/>
    <dgm:cxn modelId="{C618EFA4-B68D-0243-8367-704F19213F24}" type="presOf" srcId="{10BC9821-E3A7-E741-9330-831A715FC736}" destId="{83FCFF97-E85A-874B-8758-C9BCE3DEE8ED}" srcOrd="0" destOrd="0" presId="urn:microsoft.com/office/officeart/2005/8/layout/hChevron3"/>
    <dgm:cxn modelId="{ACADF7B0-79B6-3347-943C-F38CD2914036}" type="presOf" srcId="{C8F7C284-DBFA-104E-9259-CE58AEA93B70}" destId="{E383CDE9-1B36-EC4E-9AAA-D66B8684A1A4}" srcOrd="0" destOrd="0" presId="urn:microsoft.com/office/officeart/2005/8/layout/hChevron3"/>
    <dgm:cxn modelId="{C0F2AFC4-D781-7349-A2F3-40C294866788}" type="presOf" srcId="{B60DF3C2-2C82-1949-9520-D09EA2EB3F23}" destId="{BB4DB95A-E706-C843-A729-5564E0A1ED80}" srcOrd="0" destOrd="0" presId="urn:microsoft.com/office/officeart/2005/8/layout/hChevron3"/>
    <dgm:cxn modelId="{6147A1F0-D390-5144-A3B1-CE1AAEAB237F}" srcId="{10BC9821-E3A7-E741-9330-831A715FC736}" destId="{04C850ED-7203-9044-AD49-523DE0A44994}" srcOrd="4" destOrd="0" parTransId="{2A151FF6-F756-7042-A583-5E47BD9AA176}" sibTransId="{0F8601EB-715C-7348-BEEE-9EF307389CB2}"/>
    <dgm:cxn modelId="{F876F342-F7E0-4140-B002-F843B8ACB138}" type="presParOf" srcId="{83FCFF97-E85A-874B-8758-C9BCE3DEE8ED}" destId="{E383CDE9-1B36-EC4E-9AAA-D66B8684A1A4}" srcOrd="0" destOrd="0" presId="urn:microsoft.com/office/officeart/2005/8/layout/hChevron3"/>
    <dgm:cxn modelId="{A7F2B16D-98D9-4C41-BD4D-32EACCF51F77}" type="presParOf" srcId="{83FCFF97-E85A-874B-8758-C9BCE3DEE8ED}" destId="{1AD62643-B974-7C4D-A5CA-5CFA567FB31B}" srcOrd="1" destOrd="0" presId="urn:microsoft.com/office/officeart/2005/8/layout/hChevron3"/>
    <dgm:cxn modelId="{601D0CF8-1904-F946-A0D5-2E2937DCEC1C}" type="presParOf" srcId="{83FCFF97-E85A-874B-8758-C9BCE3DEE8ED}" destId="{BB4DB95A-E706-C843-A729-5564E0A1ED80}" srcOrd="2" destOrd="0" presId="urn:microsoft.com/office/officeart/2005/8/layout/hChevron3"/>
    <dgm:cxn modelId="{3C97E887-1373-394B-A237-8FED9D5E31B1}" type="presParOf" srcId="{83FCFF97-E85A-874B-8758-C9BCE3DEE8ED}" destId="{3D25075E-0B83-F04C-B8CB-AC9B29F2BEDD}" srcOrd="3" destOrd="0" presId="urn:microsoft.com/office/officeart/2005/8/layout/hChevron3"/>
    <dgm:cxn modelId="{9954283D-6257-D94F-B6CE-B07727F2AC21}" type="presParOf" srcId="{83FCFF97-E85A-874B-8758-C9BCE3DEE8ED}" destId="{60916B5B-167F-244D-BD34-FA5A43E3788C}" srcOrd="4" destOrd="0" presId="urn:microsoft.com/office/officeart/2005/8/layout/hChevron3"/>
    <dgm:cxn modelId="{C3F2FF15-2549-E941-93C5-38B506F23B38}" type="presParOf" srcId="{83FCFF97-E85A-874B-8758-C9BCE3DEE8ED}" destId="{A4ECD47E-6B64-E74C-B99A-9DFA72A3B7BE}" srcOrd="5" destOrd="0" presId="urn:microsoft.com/office/officeart/2005/8/layout/hChevron3"/>
    <dgm:cxn modelId="{CACA5BB4-FC47-074A-A294-8F5B6BB91347}" type="presParOf" srcId="{83FCFF97-E85A-874B-8758-C9BCE3DEE8ED}" destId="{D44F5218-F927-1045-92A6-5517E5B01A51}" srcOrd="6" destOrd="0" presId="urn:microsoft.com/office/officeart/2005/8/layout/hChevron3"/>
    <dgm:cxn modelId="{B7EBBC64-1EE9-F142-8B9C-E42C9A1B4156}" type="presParOf" srcId="{83FCFF97-E85A-874B-8758-C9BCE3DEE8ED}" destId="{55029235-437B-9B41-8B79-C2988A2DD2D9}" srcOrd="7" destOrd="0" presId="urn:microsoft.com/office/officeart/2005/8/layout/hChevron3"/>
    <dgm:cxn modelId="{82CD3DE4-C959-B743-9A10-A7FE76736579}" type="presParOf" srcId="{83FCFF97-E85A-874B-8758-C9BCE3DEE8ED}" destId="{4DC31B80-04CF-5646-8549-3D6F63CC7A98}" srcOrd="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BEF0C6C-5BAF-914E-B967-48A28CE1D45D}" type="doc">
      <dgm:prSet loTypeId="urn:microsoft.com/office/officeart/2008/layout/VerticalCurvedList" loCatId="" qsTypeId="urn:microsoft.com/office/officeart/2005/8/quickstyle/simple1" qsCatId="simple" csTypeId="urn:microsoft.com/office/officeart/2005/8/colors/colorful2" csCatId="colorful" phldr="1"/>
      <dgm:spPr/>
      <dgm:t>
        <a:bodyPr/>
        <a:lstStyle/>
        <a:p>
          <a:endParaRPr lang="en-US"/>
        </a:p>
      </dgm:t>
    </dgm:pt>
    <dgm:pt modelId="{483536CA-68AF-A844-AF20-0B4A67994A53}">
      <dgm:prSet phldrT="[Text]"/>
      <dgm:spPr/>
      <dgm:t>
        <a:bodyPr/>
        <a:lstStyle/>
        <a:p>
          <a:r>
            <a:rPr lang="en-US" dirty="0"/>
            <a:t>System Capacity </a:t>
          </a:r>
        </a:p>
      </dgm:t>
    </dgm:pt>
    <dgm:pt modelId="{A139E485-78E7-3048-B58D-87EE7BB6680D}" type="parTrans" cxnId="{FA31DADC-B414-D049-A16C-7B040B7ABF9A}">
      <dgm:prSet/>
      <dgm:spPr/>
      <dgm:t>
        <a:bodyPr/>
        <a:lstStyle/>
        <a:p>
          <a:endParaRPr lang="en-US"/>
        </a:p>
      </dgm:t>
    </dgm:pt>
    <dgm:pt modelId="{99A74DF5-CCEE-DB44-BB81-E17B078164B4}" type="sibTrans" cxnId="{FA31DADC-B414-D049-A16C-7B040B7ABF9A}">
      <dgm:prSet/>
      <dgm:spPr/>
      <dgm:t>
        <a:bodyPr/>
        <a:lstStyle/>
        <a:p>
          <a:endParaRPr lang="en-US"/>
        </a:p>
      </dgm:t>
    </dgm:pt>
    <dgm:pt modelId="{178FC1B5-E716-B34B-9982-D1F7DAC46A21}">
      <dgm:prSet phldrT="[Text]"/>
      <dgm:spPr/>
      <dgm:t>
        <a:bodyPr/>
        <a:lstStyle/>
        <a:p>
          <a:r>
            <a:rPr lang="en-US" dirty="0"/>
            <a:t>Financing</a:t>
          </a:r>
        </a:p>
      </dgm:t>
    </dgm:pt>
    <dgm:pt modelId="{264509EA-C9E2-7B43-A465-20588393BDB7}" type="parTrans" cxnId="{544E4CDB-FF0D-984D-8EE4-004685217ACA}">
      <dgm:prSet/>
      <dgm:spPr/>
      <dgm:t>
        <a:bodyPr/>
        <a:lstStyle/>
        <a:p>
          <a:endParaRPr lang="en-US"/>
        </a:p>
      </dgm:t>
    </dgm:pt>
    <dgm:pt modelId="{7EE31439-CE56-3843-B4E3-81DE6541884A}" type="sibTrans" cxnId="{544E4CDB-FF0D-984D-8EE4-004685217ACA}">
      <dgm:prSet/>
      <dgm:spPr/>
      <dgm:t>
        <a:bodyPr/>
        <a:lstStyle/>
        <a:p>
          <a:endParaRPr lang="en-US"/>
        </a:p>
      </dgm:t>
    </dgm:pt>
    <dgm:pt modelId="{9709F8BF-13D6-5A45-B4DF-256FA153FD38}">
      <dgm:prSet phldrT="[Text]"/>
      <dgm:spPr/>
      <dgm:t>
        <a:bodyPr/>
        <a:lstStyle/>
        <a:p>
          <a:r>
            <a:rPr lang="en-US" dirty="0"/>
            <a:t>Expanding families served </a:t>
          </a:r>
        </a:p>
      </dgm:t>
    </dgm:pt>
    <dgm:pt modelId="{FF8640A3-5C9F-7040-8E09-A199DF47887C}" type="parTrans" cxnId="{F8A7DE60-8715-7D40-A627-15D4B9B7046E}">
      <dgm:prSet/>
      <dgm:spPr/>
      <dgm:t>
        <a:bodyPr/>
        <a:lstStyle/>
        <a:p>
          <a:endParaRPr lang="en-US"/>
        </a:p>
      </dgm:t>
    </dgm:pt>
    <dgm:pt modelId="{21AA4C6A-4C53-1C4E-9311-2107EB1DD511}" type="sibTrans" cxnId="{F8A7DE60-8715-7D40-A627-15D4B9B7046E}">
      <dgm:prSet/>
      <dgm:spPr/>
      <dgm:t>
        <a:bodyPr/>
        <a:lstStyle/>
        <a:p>
          <a:endParaRPr lang="en-US"/>
        </a:p>
      </dgm:t>
    </dgm:pt>
    <dgm:pt modelId="{C680FE1E-60D8-184C-9B97-D49D0C72747D}" type="pres">
      <dgm:prSet presAssocID="{5BEF0C6C-5BAF-914E-B967-48A28CE1D45D}" presName="Name0" presStyleCnt="0">
        <dgm:presLayoutVars>
          <dgm:chMax val="7"/>
          <dgm:chPref val="7"/>
          <dgm:dir/>
        </dgm:presLayoutVars>
      </dgm:prSet>
      <dgm:spPr/>
    </dgm:pt>
    <dgm:pt modelId="{2C23AA8B-6407-F349-BB86-BDE5726B8A95}" type="pres">
      <dgm:prSet presAssocID="{5BEF0C6C-5BAF-914E-B967-48A28CE1D45D}" presName="Name1" presStyleCnt="0"/>
      <dgm:spPr/>
    </dgm:pt>
    <dgm:pt modelId="{876FC485-A383-CC40-B0C6-8B3A7BAA6DC4}" type="pres">
      <dgm:prSet presAssocID="{5BEF0C6C-5BAF-914E-B967-48A28CE1D45D}" presName="cycle" presStyleCnt="0"/>
      <dgm:spPr/>
    </dgm:pt>
    <dgm:pt modelId="{465592E9-5AA0-A94B-9316-50F8D800388C}" type="pres">
      <dgm:prSet presAssocID="{5BEF0C6C-5BAF-914E-B967-48A28CE1D45D}" presName="srcNode" presStyleLbl="node1" presStyleIdx="0" presStyleCnt="3"/>
      <dgm:spPr/>
    </dgm:pt>
    <dgm:pt modelId="{554C8CE6-CDF1-314E-8930-8A5F8476E77F}" type="pres">
      <dgm:prSet presAssocID="{5BEF0C6C-5BAF-914E-B967-48A28CE1D45D}" presName="conn" presStyleLbl="parChTrans1D2" presStyleIdx="0" presStyleCnt="1"/>
      <dgm:spPr/>
    </dgm:pt>
    <dgm:pt modelId="{BE9BF130-818F-8246-BCD1-35391F5A11FE}" type="pres">
      <dgm:prSet presAssocID="{5BEF0C6C-5BAF-914E-B967-48A28CE1D45D}" presName="extraNode" presStyleLbl="node1" presStyleIdx="0" presStyleCnt="3"/>
      <dgm:spPr/>
    </dgm:pt>
    <dgm:pt modelId="{2441B750-858C-9F4C-9899-F6ED51428CC1}" type="pres">
      <dgm:prSet presAssocID="{5BEF0C6C-5BAF-914E-B967-48A28CE1D45D}" presName="dstNode" presStyleLbl="node1" presStyleIdx="0" presStyleCnt="3"/>
      <dgm:spPr/>
    </dgm:pt>
    <dgm:pt modelId="{A04FC046-5B4F-8D47-9381-1B8661EA2A0A}" type="pres">
      <dgm:prSet presAssocID="{483536CA-68AF-A844-AF20-0B4A67994A53}" presName="text_1" presStyleLbl="node1" presStyleIdx="0" presStyleCnt="3">
        <dgm:presLayoutVars>
          <dgm:bulletEnabled val="1"/>
        </dgm:presLayoutVars>
      </dgm:prSet>
      <dgm:spPr/>
    </dgm:pt>
    <dgm:pt modelId="{34BD7F3B-FE7D-AB40-9BDD-E8F18949BC0E}" type="pres">
      <dgm:prSet presAssocID="{483536CA-68AF-A844-AF20-0B4A67994A53}" presName="accent_1" presStyleCnt="0"/>
      <dgm:spPr/>
    </dgm:pt>
    <dgm:pt modelId="{79CB40DE-F879-C743-818D-122D9CFBEFF3}" type="pres">
      <dgm:prSet presAssocID="{483536CA-68AF-A844-AF20-0B4A67994A53}" presName="accentRepeatNode" presStyleLbl="solidFgAcc1" presStyleIdx="0" presStyleCnt="3" custLinFactNeighborX="5030" custLinFactNeighborY="-11995"/>
      <dgm:spPr/>
    </dgm:pt>
    <dgm:pt modelId="{E13A0EA3-596E-5946-9210-DB6317881E09}" type="pres">
      <dgm:prSet presAssocID="{178FC1B5-E716-B34B-9982-D1F7DAC46A21}" presName="text_2" presStyleLbl="node1" presStyleIdx="1" presStyleCnt="3">
        <dgm:presLayoutVars>
          <dgm:bulletEnabled val="1"/>
        </dgm:presLayoutVars>
      </dgm:prSet>
      <dgm:spPr/>
    </dgm:pt>
    <dgm:pt modelId="{63791D4A-25E7-C24F-A9DE-D079D58BA447}" type="pres">
      <dgm:prSet presAssocID="{178FC1B5-E716-B34B-9982-D1F7DAC46A21}" presName="accent_2" presStyleCnt="0"/>
      <dgm:spPr/>
    </dgm:pt>
    <dgm:pt modelId="{C0B5E996-6C60-0040-B18F-70ADAB9D9213}" type="pres">
      <dgm:prSet presAssocID="{178FC1B5-E716-B34B-9982-D1F7DAC46A21}" presName="accentRepeatNode" presStyleLbl="solidFgAcc1" presStyleIdx="1" presStyleCnt="3"/>
      <dgm:spPr/>
    </dgm:pt>
    <dgm:pt modelId="{C54C10EC-6EAD-624C-8DA0-0504FAD69399}" type="pres">
      <dgm:prSet presAssocID="{9709F8BF-13D6-5A45-B4DF-256FA153FD38}" presName="text_3" presStyleLbl="node1" presStyleIdx="2" presStyleCnt="3">
        <dgm:presLayoutVars>
          <dgm:bulletEnabled val="1"/>
        </dgm:presLayoutVars>
      </dgm:prSet>
      <dgm:spPr/>
    </dgm:pt>
    <dgm:pt modelId="{C67D701E-899C-224F-B76B-0EAEFFA065B3}" type="pres">
      <dgm:prSet presAssocID="{9709F8BF-13D6-5A45-B4DF-256FA153FD38}" presName="accent_3" presStyleCnt="0"/>
      <dgm:spPr/>
    </dgm:pt>
    <dgm:pt modelId="{5682683E-83E6-BA46-9038-B02E73052000}" type="pres">
      <dgm:prSet presAssocID="{9709F8BF-13D6-5A45-B4DF-256FA153FD38}" presName="accentRepeatNode" presStyleLbl="solidFgAcc1" presStyleIdx="2" presStyleCnt="3"/>
      <dgm:spPr/>
    </dgm:pt>
  </dgm:ptLst>
  <dgm:cxnLst>
    <dgm:cxn modelId="{AF13852F-EE03-AC49-88C4-29153DCFAAA9}" type="presOf" srcId="{5BEF0C6C-5BAF-914E-B967-48A28CE1D45D}" destId="{C680FE1E-60D8-184C-9B97-D49D0C72747D}" srcOrd="0" destOrd="0" presId="urn:microsoft.com/office/officeart/2008/layout/VerticalCurvedList"/>
    <dgm:cxn modelId="{F8A7DE60-8715-7D40-A627-15D4B9B7046E}" srcId="{5BEF0C6C-5BAF-914E-B967-48A28CE1D45D}" destId="{9709F8BF-13D6-5A45-B4DF-256FA153FD38}" srcOrd="2" destOrd="0" parTransId="{FF8640A3-5C9F-7040-8E09-A199DF47887C}" sibTransId="{21AA4C6A-4C53-1C4E-9311-2107EB1DD511}"/>
    <dgm:cxn modelId="{4C8AAB63-D422-A349-B98A-29B1A9FC8026}" type="presOf" srcId="{483536CA-68AF-A844-AF20-0B4A67994A53}" destId="{A04FC046-5B4F-8D47-9381-1B8661EA2A0A}" srcOrd="0" destOrd="0" presId="urn:microsoft.com/office/officeart/2008/layout/VerticalCurvedList"/>
    <dgm:cxn modelId="{40CFBB8E-8374-D94D-B227-C93F2D1B4202}" type="presOf" srcId="{9709F8BF-13D6-5A45-B4DF-256FA153FD38}" destId="{C54C10EC-6EAD-624C-8DA0-0504FAD69399}" srcOrd="0" destOrd="0" presId="urn:microsoft.com/office/officeart/2008/layout/VerticalCurvedList"/>
    <dgm:cxn modelId="{66FF7594-22E7-4945-AFD7-DF78959CF2DF}" type="presOf" srcId="{99A74DF5-CCEE-DB44-BB81-E17B078164B4}" destId="{554C8CE6-CDF1-314E-8930-8A5F8476E77F}" srcOrd="0" destOrd="0" presId="urn:microsoft.com/office/officeart/2008/layout/VerticalCurvedList"/>
    <dgm:cxn modelId="{544E4CDB-FF0D-984D-8EE4-004685217ACA}" srcId="{5BEF0C6C-5BAF-914E-B967-48A28CE1D45D}" destId="{178FC1B5-E716-B34B-9982-D1F7DAC46A21}" srcOrd="1" destOrd="0" parTransId="{264509EA-C9E2-7B43-A465-20588393BDB7}" sibTransId="{7EE31439-CE56-3843-B4E3-81DE6541884A}"/>
    <dgm:cxn modelId="{FA31DADC-B414-D049-A16C-7B040B7ABF9A}" srcId="{5BEF0C6C-5BAF-914E-B967-48A28CE1D45D}" destId="{483536CA-68AF-A844-AF20-0B4A67994A53}" srcOrd="0" destOrd="0" parTransId="{A139E485-78E7-3048-B58D-87EE7BB6680D}" sibTransId="{99A74DF5-CCEE-DB44-BB81-E17B078164B4}"/>
    <dgm:cxn modelId="{E152C9FC-EDBE-8E44-BB9C-792BEC0304B6}" type="presOf" srcId="{178FC1B5-E716-B34B-9982-D1F7DAC46A21}" destId="{E13A0EA3-596E-5946-9210-DB6317881E09}" srcOrd="0" destOrd="0" presId="urn:microsoft.com/office/officeart/2008/layout/VerticalCurvedList"/>
    <dgm:cxn modelId="{7761B88D-9B8D-E44A-BD0E-08EDD9CF0683}" type="presParOf" srcId="{C680FE1E-60D8-184C-9B97-D49D0C72747D}" destId="{2C23AA8B-6407-F349-BB86-BDE5726B8A95}" srcOrd="0" destOrd="0" presId="urn:microsoft.com/office/officeart/2008/layout/VerticalCurvedList"/>
    <dgm:cxn modelId="{C959D6EC-3CB7-B04E-8D96-760D64FBA034}" type="presParOf" srcId="{2C23AA8B-6407-F349-BB86-BDE5726B8A95}" destId="{876FC485-A383-CC40-B0C6-8B3A7BAA6DC4}" srcOrd="0" destOrd="0" presId="urn:microsoft.com/office/officeart/2008/layout/VerticalCurvedList"/>
    <dgm:cxn modelId="{40C32706-3BE3-4B4A-BC16-EF96F7DD1DF8}" type="presParOf" srcId="{876FC485-A383-CC40-B0C6-8B3A7BAA6DC4}" destId="{465592E9-5AA0-A94B-9316-50F8D800388C}" srcOrd="0" destOrd="0" presId="urn:microsoft.com/office/officeart/2008/layout/VerticalCurvedList"/>
    <dgm:cxn modelId="{A8D31C0D-9C52-AA41-81AD-79A51C79CEED}" type="presParOf" srcId="{876FC485-A383-CC40-B0C6-8B3A7BAA6DC4}" destId="{554C8CE6-CDF1-314E-8930-8A5F8476E77F}" srcOrd="1" destOrd="0" presId="urn:microsoft.com/office/officeart/2008/layout/VerticalCurvedList"/>
    <dgm:cxn modelId="{AC25E82E-78EB-8246-ABF6-0786F67875B3}" type="presParOf" srcId="{876FC485-A383-CC40-B0C6-8B3A7BAA6DC4}" destId="{BE9BF130-818F-8246-BCD1-35391F5A11FE}" srcOrd="2" destOrd="0" presId="urn:microsoft.com/office/officeart/2008/layout/VerticalCurvedList"/>
    <dgm:cxn modelId="{640B96CD-675D-5042-97E4-B273DE3FB9F0}" type="presParOf" srcId="{876FC485-A383-CC40-B0C6-8B3A7BAA6DC4}" destId="{2441B750-858C-9F4C-9899-F6ED51428CC1}" srcOrd="3" destOrd="0" presId="urn:microsoft.com/office/officeart/2008/layout/VerticalCurvedList"/>
    <dgm:cxn modelId="{6F4C1012-F5AE-074C-8807-51FA400DC13C}" type="presParOf" srcId="{2C23AA8B-6407-F349-BB86-BDE5726B8A95}" destId="{A04FC046-5B4F-8D47-9381-1B8661EA2A0A}" srcOrd="1" destOrd="0" presId="urn:microsoft.com/office/officeart/2008/layout/VerticalCurvedList"/>
    <dgm:cxn modelId="{E39F227B-F87B-7B41-A4DA-2E032F344831}" type="presParOf" srcId="{2C23AA8B-6407-F349-BB86-BDE5726B8A95}" destId="{34BD7F3B-FE7D-AB40-9BDD-E8F18949BC0E}" srcOrd="2" destOrd="0" presId="urn:microsoft.com/office/officeart/2008/layout/VerticalCurvedList"/>
    <dgm:cxn modelId="{4DC4D043-870D-BF4C-950C-4CCF51742932}" type="presParOf" srcId="{34BD7F3B-FE7D-AB40-9BDD-E8F18949BC0E}" destId="{79CB40DE-F879-C743-818D-122D9CFBEFF3}" srcOrd="0" destOrd="0" presId="urn:microsoft.com/office/officeart/2008/layout/VerticalCurvedList"/>
    <dgm:cxn modelId="{226468C6-A2CE-EB4F-89A8-D65A0B05823D}" type="presParOf" srcId="{2C23AA8B-6407-F349-BB86-BDE5726B8A95}" destId="{E13A0EA3-596E-5946-9210-DB6317881E09}" srcOrd="3" destOrd="0" presId="urn:microsoft.com/office/officeart/2008/layout/VerticalCurvedList"/>
    <dgm:cxn modelId="{B5C0A34A-DED8-CC43-8023-2FE2F0D600D0}" type="presParOf" srcId="{2C23AA8B-6407-F349-BB86-BDE5726B8A95}" destId="{63791D4A-25E7-C24F-A9DE-D079D58BA447}" srcOrd="4" destOrd="0" presId="urn:microsoft.com/office/officeart/2008/layout/VerticalCurvedList"/>
    <dgm:cxn modelId="{1E2515BC-6905-974B-9DCD-4E22E733FFF5}" type="presParOf" srcId="{63791D4A-25E7-C24F-A9DE-D079D58BA447}" destId="{C0B5E996-6C60-0040-B18F-70ADAB9D9213}" srcOrd="0" destOrd="0" presId="urn:microsoft.com/office/officeart/2008/layout/VerticalCurvedList"/>
    <dgm:cxn modelId="{97E4D455-A2A4-574A-8522-01EE56201F77}" type="presParOf" srcId="{2C23AA8B-6407-F349-BB86-BDE5726B8A95}" destId="{C54C10EC-6EAD-624C-8DA0-0504FAD69399}" srcOrd="5" destOrd="0" presId="urn:microsoft.com/office/officeart/2008/layout/VerticalCurvedList"/>
    <dgm:cxn modelId="{3D995EFE-5D00-B542-8C7C-BA547C55ABB5}" type="presParOf" srcId="{2C23AA8B-6407-F349-BB86-BDE5726B8A95}" destId="{C67D701E-899C-224F-B76B-0EAEFFA065B3}" srcOrd="6" destOrd="0" presId="urn:microsoft.com/office/officeart/2008/layout/VerticalCurvedList"/>
    <dgm:cxn modelId="{777DF74F-AB37-2B44-A45A-7EC8C911CFD1}" type="presParOf" srcId="{C67D701E-899C-224F-B76B-0EAEFFA065B3}" destId="{5682683E-83E6-BA46-9038-B02E73052000}"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C2A516-D0E0-9947-AFE4-F054C45C933C}" type="doc">
      <dgm:prSet loTypeId="urn:microsoft.com/office/officeart/2005/8/layout/lProcess2" loCatId="" qsTypeId="urn:microsoft.com/office/officeart/2005/8/quickstyle/simple1" qsCatId="simple" csTypeId="urn:microsoft.com/office/officeart/2005/8/colors/colorful2" csCatId="colorful" phldr="1"/>
      <dgm:spPr/>
      <dgm:t>
        <a:bodyPr/>
        <a:lstStyle/>
        <a:p>
          <a:endParaRPr lang="en-US"/>
        </a:p>
      </dgm:t>
    </dgm:pt>
    <dgm:pt modelId="{82C5A202-8F49-6F4B-BCCD-509D92CC4976}">
      <dgm:prSet phldrT="[Text]"/>
      <dgm:spPr/>
      <dgm:t>
        <a:bodyPr/>
        <a:lstStyle/>
        <a:p>
          <a:r>
            <a:rPr lang="en-US" dirty="0"/>
            <a:t>Outreach/ Navigator </a:t>
          </a:r>
        </a:p>
      </dgm:t>
    </dgm:pt>
    <dgm:pt modelId="{7C8D7689-662B-FE44-BB28-DE8D8D9A3B45}" type="parTrans" cxnId="{34D49D0F-1317-0647-B352-E1DA7E258CA1}">
      <dgm:prSet/>
      <dgm:spPr/>
      <dgm:t>
        <a:bodyPr/>
        <a:lstStyle/>
        <a:p>
          <a:endParaRPr lang="en-US"/>
        </a:p>
      </dgm:t>
    </dgm:pt>
    <dgm:pt modelId="{87C2D8B4-5367-FD41-92A1-3B9648E6FB1D}" type="sibTrans" cxnId="{34D49D0F-1317-0647-B352-E1DA7E258CA1}">
      <dgm:prSet/>
      <dgm:spPr/>
      <dgm:t>
        <a:bodyPr/>
        <a:lstStyle/>
        <a:p>
          <a:endParaRPr lang="en-US"/>
        </a:p>
      </dgm:t>
    </dgm:pt>
    <dgm:pt modelId="{4F33C2B7-111D-8642-BE51-BD767E600BC8}">
      <dgm:prSet phldrT="[Text]"/>
      <dgm:spPr/>
      <dgm:t>
        <a:bodyPr/>
        <a:lstStyle/>
        <a:p>
          <a:r>
            <a:rPr lang="en-US" dirty="0"/>
            <a:t>Screen</a:t>
          </a:r>
        </a:p>
      </dgm:t>
    </dgm:pt>
    <dgm:pt modelId="{BFCD3EB6-2861-C64C-AECA-BBB36995D556}" type="parTrans" cxnId="{CE2A56F7-60D4-444A-9345-B9F03D94BCDF}">
      <dgm:prSet/>
      <dgm:spPr/>
      <dgm:t>
        <a:bodyPr/>
        <a:lstStyle/>
        <a:p>
          <a:endParaRPr lang="en-US"/>
        </a:p>
      </dgm:t>
    </dgm:pt>
    <dgm:pt modelId="{31DFDDB6-AC3F-4A4E-BD71-CA69C5B7B3CB}" type="sibTrans" cxnId="{CE2A56F7-60D4-444A-9345-B9F03D94BCDF}">
      <dgm:prSet/>
      <dgm:spPr/>
      <dgm:t>
        <a:bodyPr/>
        <a:lstStyle/>
        <a:p>
          <a:endParaRPr lang="en-US"/>
        </a:p>
      </dgm:t>
    </dgm:pt>
    <dgm:pt modelId="{F6394A95-189B-A04A-B594-869AA2337FB6}">
      <dgm:prSet phldrT="[Text]"/>
      <dgm:spPr/>
      <dgm:t>
        <a:bodyPr/>
        <a:lstStyle/>
        <a:p>
          <a:r>
            <a:rPr lang="en-US" dirty="0"/>
            <a:t>Provide referrals </a:t>
          </a:r>
        </a:p>
      </dgm:t>
    </dgm:pt>
    <dgm:pt modelId="{E84309E6-A6A4-9645-98C1-227AE9D49267}" type="parTrans" cxnId="{A2673C1B-F237-1646-B38D-B50DA464BFCD}">
      <dgm:prSet/>
      <dgm:spPr/>
      <dgm:t>
        <a:bodyPr/>
        <a:lstStyle/>
        <a:p>
          <a:endParaRPr lang="en-US"/>
        </a:p>
      </dgm:t>
    </dgm:pt>
    <dgm:pt modelId="{FA99AA0E-899E-F642-8496-FF243DD1F8DA}" type="sibTrans" cxnId="{A2673C1B-F237-1646-B38D-B50DA464BFCD}">
      <dgm:prSet/>
      <dgm:spPr/>
      <dgm:t>
        <a:bodyPr/>
        <a:lstStyle/>
        <a:p>
          <a:endParaRPr lang="en-US"/>
        </a:p>
      </dgm:t>
    </dgm:pt>
    <dgm:pt modelId="{B8748BE9-59DA-374B-AF12-F2B2A9BAB810}">
      <dgm:prSet phldrT="[Text]"/>
      <dgm:spPr/>
      <dgm:t>
        <a:bodyPr/>
        <a:lstStyle/>
        <a:p>
          <a:r>
            <a:rPr lang="en-US" dirty="0"/>
            <a:t>Auxiliary Support/ Task Sharing </a:t>
          </a:r>
        </a:p>
      </dgm:t>
    </dgm:pt>
    <dgm:pt modelId="{958BB35E-0C07-E547-AE60-067DC2F20EE7}" type="parTrans" cxnId="{95E2C82E-2E47-184B-8002-F56786A7E067}">
      <dgm:prSet/>
      <dgm:spPr/>
      <dgm:t>
        <a:bodyPr/>
        <a:lstStyle/>
        <a:p>
          <a:endParaRPr lang="en-US"/>
        </a:p>
      </dgm:t>
    </dgm:pt>
    <dgm:pt modelId="{87FCC1A4-A54F-6E47-BB8D-543A4E770AFC}" type="sibTrans" cxnId="{95E2C82E-2E47-184B-8002-F56786A7E067}">
      <dgm:prSet/>
      <dgm:spPr/>
      <dgm:t>
        <a:bodyPr/>
        <a:lstStyle/>
        <a:p>
          <a:endParaRPr lang="en-US"/>
        </a:p>
      </dgm:t>
    </dgm:pt>
    <dgm:pt modelId="{DE62184B-BB25-3C46-A526-37978D72E96E}">
      <dgm:prSet phldrT="[Text]"/>
      <dgm:spPr/>
      <dgm:t>
        <a:bodyPr/>
        <a:lstStyle/>
        <a:p>
          <a:r>
            <a:rPr lang="en-US" dirty="0"/>
            <a:t>Promote adherence and engagement</a:t>
          </a:r>
        </a:p>
      </dgm:t>
    </dgm:pt>
    <dgm:pt modelId="{B96FCF30-1729-D641-A107-5AD127DC0ADC}" type="parTrans" cxnId="{6D21534E-263A-0342-A28C-89BA8C2CDD84}">
      <dgm:prSet/>
      <dgm:spPr/>
      <dgm:t>
        <a:bodyPr/>
        <a:lstStyle/>
        <a:p>
          <a:endParaRPr lang="en-US"/>
        </a:p>
      </dgm:t>
    </dgm:pt>
    <dgm:pt modelId="{4DA78338-8004-7B4E-B5A9-B574DD9B7D11}" type="sibTrans" cxnId="{6D21534E-263A-0342-A28C-89BA8C2CDD84}">
      <dgm:prSet/>
      <dgm:spPr/>
      <dgm:t>
        <a:bodyPr/>
        <a:lstStyle/>
        <a:p>
          <a:endParaRPr lang="en-US"/>
        </a:p>
      </dgm:t>
    </dgm:pt>
    <dgm:pt modelId="{40C9F412-6021-FF42-847E-684EEDB16D07}">
      <dgm:prSet phldrT="[Text]"/>
      <dgm:spPr/>
      <dgm:t>
        <a:bodyPr/>
        <a:lstStyle/>
        <a:p>
          <a:r>
            <a:rPr lang="en-US" dirty="0"/>
            <a:t>Address barriers to care</a:t>
          </a:r>
        </a:p>
      </dgm:t>
    </dgm:pt>
    <dgm:pt modelId="{343832D4-B128-6D45-9090-ABDFEC09A744}" type="parTrans" cxnId="{03B1A61B-1DDE-9B4A-A27D-32D2F468BADA}">
      <dgm:prSet/>
      <dgm:spPr/>
      <dgm:t>
        <a:bodyPr/>
        <a:lstStyle/>
        <a:p>
          <a:endParaRPr lang="en-US"/>
        </a:p>
      </dgm:t>
    </dgm:pt>
    <dgm:pt modelId="{C19246CD-00E1-2F44-8FC1-CFDD6A15F548}" type="sibTrans" cxnId="{03B1A61B-1DDE-9B4A-A27D-32D2F468BADA}">
      <dgm:prSet/>
      <dgm:spPr/>
      <dgm:t>
        <a:bodyPr/>
        <a:lstStyle/>
        <a:p>
          <a:endParaRPr lang="en-US"/>
        </a:p>
      </dgm:t>
    </dgm:pt>
    <dgm:pt modelId="{B73680A8-9786-B64B-9077-C97C8BD6EE4C}">
      <dgm:prSet phldrT="[Text]"/>
      <dgm:spPr/>
      <dgm:t>
        <a:bodyPr/>
        <a:lstStyle/>
        <a:p>
          <a:r>
            <a:rPr lang="en-US" dirty="0"/>
            <a:t>Task-Shifting </a:t>
          </a:r>
        </a:p>
      </dgm:t>
    </dgm:pt>
    <dgm:pt modelId="{C1543F78-6B69-054C-8E00-824491354122}" type="parTrans" cxnId="{DF2BC8B8-D3D1-1843-9478-ED03CA43893F}">
      <dgm:prSet/>
      <dgm:spPr/>
      <dgm:t>
        <a:bodyPr/>
        <a:lstStyle/>
        <a:p>
          <a:endParaRPr lang="en-US"/>
        </a:p>
      </dgm:t>
    </dgm:pt>
    <dgm:pt modelId="{7A000AB5-EEE6-CE45-8EC7-ADB64B5AF33B}" type="sibTrans" cxnId="{DF2BC8B8-D3D1-1843-9478-ED03CA43893F}">
      <dgm:prSet/>
      <dgm:spPr/>
      <dgm:t>
        <a:bodyPr/>
        <a:lstStyle/>
        <a:p>
          <a:endParaRPr lang="en-US"/>
        </a:p>
      </dgm:t>
    </dgm:pt>
    <dgm:pt modelId="{DE4E4B81-52E5-C749-A32E-ABD9A830BA93}">
      <dgm:prSet phldrT="[Text]"/>
      <dgm:spPr/>
      <dgm:t>
        <a:bodyPr/>
        <a:lstStyle/>
        <a:p>
          <a:r>
            <a:rPr lang="en-US" dirty="0"/>
            <a:t>Stepped-Care Models</a:t>
          </a:r>
        </a:p>
      </dgm:t>
    </dgm:pt>
    <dgm:pt modelId="{A4B0DC1A-5749-3149-B5B0-DCC82F2038D7}" type="parTrans" cxnId="{8C9E4600-1A03-624E-B241-881B4C2445CC}">
      <dgm:prSet/>
      <dgm:spPr/>
      <dgm:t>
        <a:bodyPr/>
        <a:lstStyle/>
        <a:p>
          <a:endParaRPr lang="en-US"/>
        </a:p>
      </dgm:t>
    </dgm:pt>
    <dgm:pt modelId="{7A794F66-4A91-E646-AAC1-DE39A2B5E896}" type="sibTrans" cxnId="{8C9E4600-1A03-624E-B241-881B4C2445CC}">
      <dgm:prSet/>
      <dgm:spPr/>
      <dgm:t>
        <a:bodyPr/>
        <a:lstStyle/>
        <a:p>
          <a:endParaRPr lang="en-US"/>
        </a:p>
      </dgm:t>
    </dgm:pt>
    <dgm:pt modelId="{0C1B01B8-11C4-AE4B-9975-47F358564866}">
      <dgm:prSet phldrT="[Text]"/>
      <dgm:spPr/>
      <dgm:t>
        <a:bodyPr/>
        <a:lstStyle/>
        <a:p>
          <a:r>
            <a:rPr lang="en-US" dirty="0"/>
            <a:t>Serve as primary providers</a:t>
          </a:r>
        </a:p>
      </dgm:t>
    </dgm:pt>
    <dgm:pt modelId="{7B7F54E3-C28E-3941-B8B7-A76C890D4AEF}" type="parTrans" cxnId="{C0CDAD5A-481B-2240-9025-4FE576EB9995}">
      <dgm:prSet/>
      <dgm:spPr/>
      <dgm:t>
        <a:bodyPr/>
        <a:lstStyle/>
        <a:p>
          <a:endParaRPr lang="en-US"/>
        </a:p>
      </dgm:t>
    </dgm:pt>
    <dgm:pt modelId="{CAA6C92F-EFA0-8E4D-A229-66462C4EC652}" type="sibTrans" cxnId="{C0CDAD5A-481B-2240-9025-4FE576EB9995}">
      <dgm:prSet/>
      <dgm:spPr/>
      <dgm:t>
        <a:bodyPr/>
        <a:lstStyle/>
        <a:p>
          <a:endParaRPr lang="en-US"/>
        </a:p>
      </dgm:t>
    </dgm:pt>
    <dgm:pt modelId="{EEF97219-7FFC-934E-95B7-BCF757E37B55}">
      <dgm:prSet phldrT="[Text]"/>
      <dgm:spPr/>
      <dgm:t>
        <a:bodyPr/>
        <a:lstStyle/>
        <a:p>
          <a:r>
            <a:rPr lang="en-US" dirty="0"/>
            <a:t>Community outreach</a:t>
          </a:r>
        </a:p>
      </dgm:t>
    </dgm:pt>
    <dgm:pt modelId="{1133A090-8E5A-C245-A9DD-8099879B12D8}" type="parTrans" cxnId="{F55342DF-B8E1-3C4B-9C73-8118523816AB}">
      <dgm:prSet/>
      <dgm:spPr/>
      <dgm:t>
        <a:bodyPr/>
        <a:lstStyle/>
        <a:p>
          <a:endParaRPr lang="en-US"/>
        </a:p>
      </dgm:t>
    </dgm:pt>
    <dgm:pt modelId="{016B954C-8FC5-6546-A94D-1156A2D76779}" type="sibTrans" cxnId="{F55342DF-B8E1-3C4B-9C73-8118523816AB}">
      <dgm:prSet/>
      <dgm:spPr/>
      <dgm:t>
        <a:bodyPr/>
        <a:lstStyle/>
        <a:p>
          <a:endParaRPr lang="en-US"/>
        </a:p>
      </dgm:t>
    </dgm:pt>
    <dgm:pt modelId="{56BF7396-C4AD-3642-8552-E56116670895}">
      <dgm:prSet phldrT="[Text]"/>
      <dgm:spPr/>
      <dgm:t>
        <a:bodyPr/>
        <a:lstStyle/>
        <a:p>
          <a:r>
            <a:rPr lang="en-US" dirty="0"/>
            <a:t>Case management</a:t>
          </a:r>
        </a:p>
      </dgm:t>
    </dgm:pt>
    <dgm:pt modelId="{33AECFF0-7A92-984E-BF72-874D6B3F7289}" type="parTrans" cxnId="{02DDC0B6-45AB-6A4E-9021-9A5B36D9B4F0}">
      <dgm:prSet/>
      <dgm:spPr/>
      <dgm:t>
        <a:bodyPr/>
        <a:lstStyle/>
        <a:p>
          <a:endParaRPr lang="en-US"/>
        </a:p>
      </dgm:t>
    </dgm:pt>
    <dgm:pt modelId="{BE94EABB-E947-CE4D-99CA-203BF45E887C}" type="sibTrans" cxnId="{02DDC0B6-45AB-6A4E-9021-9A5B36D9B4F0}">
      <dgm:prSet/>
      <dgm:spPr/>
      <dgm:t>
        <a:bodyPr/>
        <a:lstStyle/>
        <a:p>
          <a:endParaRPr lang="en-US"/>
        </a:p>
      </dgm:t>
    </dgm:pt>
    <dgm:pt modelId="{44C0D5F8-CAF2-B046-BE69-586A2A109654}" type="pres">
      <dgm:prSet presAssocID="{0AC2A516-D0E0-9947-AFE4-F054C45C933C}" presName="theList" presStyleCnt="0">
        <dgm:presLayoutVars>
          <dgm:dir/>
          <dgm:animLvl val="lvl"/>
          <dgm:resizeHandles val="exact"/>
        </dgm:presLayoutVars>
      </dgm:prSet>
      <dgm:spPr/>
    </dgm:pt>
    <dgm:pt modelId="{C395FA59-6BD8-464D-9F68-031D9E6C0D8D}" type="pres">
      <dgm:prSet presAssocID="{82C5A202-8F49-6F4B-BCCD-509D92CC4976}" presName="compNode" presStyleCnt="0"/>
      <dgm:spPr/>
    </dgm:pt>
    <dgm:pt modelId="{941B77D5-A384-D740-9EE1-AAAEF9DA4221}" type="pres">
      <dgm:prSet presAssocID="{82C5A202-8F49-6F4B-BCCD-509D92CC4976}" presName="aNode" presStyleLbl="bgShp" presStyleIdx="0" presStyleCnt="3"/>
      <dgm:spPr/>
    </dgm:pt>
    <dgm:pt modelId="{FCB5717E-1C95-0E46-B37C-DFBE5BF109DB}" type="pres">
      <dgm:prSet presAssocID="{82C5A202-8F49-6F4B-BCCD-509D92CC4976}" presName="textNode" presStyleLbl="bgShp" presStyleIdx="0" presStyleCnt="3"/>
      <dgm:spPr/>
    </dgm:pt>
    <dgm:pt modelId="{99A17C24-14AD-6444-969C-C826136D9D8C}" type="pres">
      <dgm:prSet presAssocID="{82C5A202-8F49-6F4B-BCCD-509D92CC4976}" presName="compChildNode" presStyleCnt="0"/>
      <dgm:spPr/>
    </dgm:pt>
    <dgm:pt modelId="{31913D75-0C20-0949-B17F-0F39FEC08525}" type="pres">
      <dgm:prSet presAssocID="{82C5A202-8F49-6F4B-BCCD-509D92CC4976}" presName="theInnerList" presStyleCnt="0"/>
      <dgm:spPr/>
    </dgm:pt>
    <dgm:pt modelId="{50500ADC-220E-124C-9F07-FB3B4E299D3E}" type="pres">
      <dgm:prSet presAssocID="{EEF97219-7FFC-934E-95B7-BCF757E37B55}" presName="childNode" presStyleLbl="node1" presStyleIdx="0" presStyleCnt="8">
        <dgm:presLayoutVars>
          <dgm:bulletEnabled val="1"/>
        </dgm:presLayoutVars>
      </dgm:prSet>
      <dgm:spPr/>
    </dgm:pt>
    <dgm:pt modelId="{61FD0441-7CEB-6247-BCAB-85FD91993C07}" type="pres">
      <dgm:prSet presAssocID="{EEF97219-7FFC-934E-95B7-BCF757E37B55}" presName="aSpace2" presStyleCnt="0"/>
      <dgm:spPr/>
    </dgm:pt>
    <dgm:pt modelId="{B0D5EEC7-D4F5-7043-A6C9-354A871B974E}" type="pres">
      <dgm:prSet presAssocID="{4F33C2B7-111D-8642-BE51-BD767E600BC8}" presName="childNode" presStyleLbl="node1" presStyleIdx="1" presStyleCnt="8">
        <dgm:presLayoutVars>
          <dgm:bulletEnabled val="1"/>
        </dgm:presLayoutVars>
      </dgm:prSet>
      <dgm:spPr/>
    </dgm:pt>
    <dgm:pt modelId="{BBD77F35-EE47-9849-A417-57093E47000C}" type="pres">
      <dgm:prSet presAssocID="{4F33C2B7-111D-8642-BE51-BD767E600BC8}" presName="aSpace2" presStyleCnt="0"/>
      <dgm:spPr/>
    </dgm:pt>
    <dgm:pt modelId="{B1F422CD-685E-0C4F-B284-AFB84BEF039B}" type="pres">
      <dgm:prSet presAssocID="{F6394A95-189B-A04A-B594-869AA2337FB6}" presName="childNode" presStyleLbl="node1" presStyleIdx="2" presStyleCnt="8">
        <dgm:presLayoutVars>
          <dgm:bulletEnabled val="1"/>
        </dgm:presLayoutVars>
      </dgm:prSet>
      <dgm:spPr/>
    </dgm:pt>
    <dgm:pt modelId="{D6F45539-E146-D149-9A04-82C4D7EFFAFC}" type="pres">
      <dgm:prSet presAssocID="{82C5A202-8F49-6F4B-BCCD-509D92CC4976}" presName="aSpace" presStyleCnt="0"/>
      <dgm:spPr/>
    </dgm:pt>
    <dgm:pt modelId="{4BA4CB53-F1FD-234D-B23F-6A94C92ABF81}" type="pres">
      <dgm:prSet presAssocID="{B8748BE9-59DA-374B-AF12-F2B2A9BAB810}" presName="compNode" presStyleCnt="0"/>
      <dgm:spPr/>
    </dgm:pt>
    <dgm:pt modelId="{86547555-AA29-2440-A2E4-1917AF74EBFA}" type="pres">
      <dgm:prSet presAssocID="{B8748BE9-59DA-374B-AF12-F2B2A9BAB810}" presName="aNode" presStyleLbl="bgShp" presStyleIdx="1" presStyleCnt="3"/>
      <dgm:spPr/>
    </dgm:pt>
    <dgm:pt modelId="{6DB28A68-2A9F-144E-AD23-DDFD3B87F5F9}" type="pres">
      <dgm:prSet presAssocID="{B8748BE9-59DA-374B-AF12-F2B2A9BAB810}" presName="textNode" presStyleLbl="bgShp" presStyleIdx="1" presStyleCnt="3"/>
      <dgm:spPr/>
    </dgm:pt>
    <dgm:pt modelId="{774A4E22-9CF9-E341-A3F4-A1001E55E11A}" type="pres">
      <dgm:prSet presAssocID="{B8748BE9-59DA-374B-AF12-F2B2A9BAB810}" presName="compChildNode" presStyleCnt="0"/>
      <dgm:spPr/>
    </dgm:pt>
    <dgm:pt modelId="{CC117AF5-31EC-B64D-9367-9887D286877B}" type="pres">
      <dgm:prSet presAssocID="{B8748BE9-59DA-374B-AF12-F2B2A9BAB810}" presName="theInnerList" presStyleCnt="0"/>
      <dgm:spPr/>
    </dgm:pt>
    <dgm:pt modelId="{E626673A-8330-C844-A925-8784A7A38EF0}" type="pres">
      <dgm:prSet presAssocID="{DE62184B-BB25-3C46-A526-37978D72E96E}" presName="childNode" presStyleLbl="node1" presStyleIdx="3" presStyleCnt="8">
        <dgm:presLayoutVars>
          <dgm:bulletEnabled val="1"/>
        </dgm:presLayoutVars>
      </dgm:prSet>
      <dgm:spPr/>
    </dgm:pt>
    <dgm:pt modelId="{FE3BFD8C-E0A3-5241-8820-2BF8BBF88E41}" type="pres">
      <dgm:prSet presAssocID="{DE62184B-BB25-3C46-A526-37978D72E96E}" presName="aSpace2" presStyleCnt="0"/>
      <dgm:spPr/>
    </dgm:pt>
    <dgm:pt modelId="{41F1BD95-56B6-F341-AB26-833CE3E655AA}" type="pres">
      <dgm:prSet presAssocID="{40C9F412-6021-FF42-847E-684EEDB16D07}" presName="childNode" presStyleLbl="node1" presStyleIdx="4" presStyleCnt="8">
        <dgm:presLayoutVars>
          <dgm:bulletEnabled val="1"/>
        </dgm:presLayoutVars>
      </dgm:prSet>
      <dgm:spPr/>
    </dgm:pt>
    <dgm:pt modelId="{3594D1F6-A4A9-1242-853C-E232AC9BCC58}" type="pres">
      <dgm:prSet presAssocID="{40C9F412-6021-FF42-847E-684EEDB16D07}" presName="aSpace2" presStyleCnt="0"/>
      <dgm:spPr/>
    </dgm:pt>
    <dgm:pt modelId="{C97D90B5-F158-0140-B4EC-63EAD2E5C659}" type="pres">
      <dgm:prSet presAssocID="{56BF7396-C4AD-3642-8552-E56116670895}" presName="childNode" presStyleLbl="node1" presStyleIdx="5" presStyleCnt="8">
        <dgm:presLayoutVars>
          <dgm:bulletEnabled val="1"/>
        </dgm:presLayoutVars>
      </dgm:prSet>
      <dgm:spPr/>
    </dgm:pt>
    <dgm:pt modelId="{4B1AAA1F-20BB-7144-BE3E-9953E4B52999}" type="pres">
      <dgm:prSet presAssocID="{B8748BE9-59DA-374B-AF12-F2B2A9BAB810}" presName="aSpace" presStyleCnt="0"/>
      <dgm:spPr/>
    </dgm:pt>
    <dgm:pt modelId="{1CC78057-A909-014C-896D-D641F2EAB8FE}" type="pres">
      <dgm:prSet presAssocID="{B73680A8-9786-B64B-9077-C97C8BD6EE4C}" presName="compNode" presStyleCnt="0"/>
      <dgm:spPr/>
    </dgm:pt>
    <dgm:pt modelId="{F2D83B78-363E-D146-B561-D9C5E8328D3C}" type="pres">
      <dgm:prSet presAssocID="{B73680A8-9786-B64B-9077-C97C8BD6EE4C}" presName="aNode" presStyleLbl="bgShp" presStyleIdx="2" presStyleCnt="3"/>
      <dgm:spPr/>
    </dgm:pt>
    <dgm:pt modelId="{699C4955-5576-EC4F-B8E1-1472077DEC74}" type="pres">
      <dgm:prSet presAssocID="{B73680A8-9786-B64B-9077-C97C8BD6EE4C}" presName="textNode" presStyleLbl="bgShp" presStyleIdx="2" presStyleCnt="3"/>
      <dgm:spPr/>
    </dgm:pt>
    <dgm:pt modelId="{705688F8-B0F9-634D-A015-201BB9A4112A}" type="pres">
      <dgm:prSet presAssocID="{B73680A8-9786-B64B-9077-C97C8BD6EE4C}" presName="compChildNode" presStyleCnt="0"/>
      <dgm:spPr/>
    </dgm:pt>
    <dgm:pt modelId="{9F96570D-6CCF-DA4F-9752-A9306DB21521}" type="pres">
      <dgm:prSet presAssocID="{B73680A8-9786-B64B-9077-C97C8BD6EE4C}" presName="theInnerList" presStyleCnt="0"/>
      <dgm:spPr/>
    </dgm:pt>
    <dgm:pt modelId="{8AB58317-EE5D-2942-BF7D-CC95D48451B5}" type="pres">
      <dgm:prSet presAssocID="{DE4E4B81-52E5-C749-A32E-ABD9A830BA93}" presName="childNode" presStyleLbl="node1" presStyleIdx="6" presStyleCnt="8">
        <dgm:presLayoutVars>
          <dgm:bulletEnabled val="1"/>
        </dgm:presLayoutVars>
      </dgm:prSet>
      <dgm:spPr/>
    </dgm:pt>
    <dgm:pt modelId="{74AC4696-8769-E742-8BBE-73E29BE3816C}" type="pres">
      <dgm:prSet presAssocID="{DE4E4B81-52E5-C749-A32E-ABD9A830BA93}" presName="aSpace2" presStyleCnt="0"/>
      <dgm:spPr/>
    </dgm:pt>
    <dgm:pt modelId="{936E55F1-2A32-1040-B310-5D6603088F30}" type="pres">
      <dgm:prSet presAssocID="{0C1B01B8-11C4-AE4B-9975-47F358564866}" presName="childNode" presStyleLbl="node1" presStyleIdx="7" presStyleCnt="8">
        <dgm:presLayoutVars>
          <dgm:bulletEnabled val="1"/>
        </dgm:presLayoutVars>
      </dgm:prSet>
      <dgm:spPr/>
    </dgm:pt>
  </dgm:ptLst>
  <dgm:cxnLst>
    <dgm:cxn modelId="{8C9E4600-1A03-624E-B241-881B4C2445CC}" srcId="{B73680A8-9786-B64B-9077-C97C8BD6EE4C}" destId="{DE4E4B81-52E5-C749-A32E-ABD9A830BA93}" srcOrd="0" destOrd="0" parTransId="{A4B0DC1A-5749-3149-B5B0-DCC82F2038D7}" sibTransId="{7A794F66-4A91-E646-AAC1-DE39A2B5E896}"/>
    <dgm:cxn modelId="{34D49D0F-1317-0647-B352-E1DA7E258CA1}" srcId="{0AC2A516-D0E0-9947-AFE4-F054C45C933C}" destId="{82C5A202-8F49-6F4B-BCCD-509D92CC4976}" srcOrd="0" destOrd="0" parTransId="{7C8D7689-662B-FE44-BB28-DE8D8D9A3B45}" sibTransId="{87C2D8B4-5367-FD41-92A1-3B9648E6FB1D}"/>
    <dgm:cxn modelId="{A2673C1B-F237-1646-B38D-B50DA464BFCD}" srcId="{82C5A202-8F49-6F4B-BCCD-509D92CC4976}" destId="{F6394A95-189B-A04A-B594-869AA2337FB6}" srcOrd="2" destOrd="0" parTransId="{E84309E6-A6A4-9645-98C1-227AE9D49267}" sibTransId="{FA99AA0E-899E-F642-8496-FF243DD1F8DA}"/>
    <dgm:cxn modelId="{03B1A61B-1DDE-9B4A-A27D-32D2F468BADA}" srcId="{B8748BE9-59DA-374B-AF12-F2B2A9BAB810}" destId="{40C9F412-6021-FF42-847E-684EEDB16D07}" srcOrd="1" destOrd="0" parTransId="{343832D4-B128-6D45-9090-ABDFEC09A744}" sibTransId="{C19246CD-00E1-2F44-8FC1-CFDD6A15F548}"/>
    <dgm:cxn modelId="{3EC6D21E-D8E4-8F4F-8CF3-B7BEEA48024C}" type="presOf" srcId="{82C5A202-8F49-6F4B-BCCD-509D92CC4976}" destId="{941B77D5-A384-D740-9EE1-AAAEF9DA4221}" srcOrd="0" destOrd="0" presId="urn:microsoft.com/office/officeart/2005/8/layout/lProcess2"/>
    <dgm:cxn modelId="{E88D5426-473B-C64A-A28B-66A9479BF7F8}" type="presOf" srcId="{EEF97219-7FFC-934E-95B7-BCF757E37B55}" destId="{50500ADC-220E-124C-9F07-FB3B4E299D3E}" srcOrd="0" destOrd="0" presId="urn:microsoft.com/office/officeart/2005/8/layout/lProcess2"/>
    <dgm:cxn modelId="{E667DC2D-98F5-C948-B96D-6EFD016DABE1}" type="presOf" srcId="{82C5A202-8F49-6F4B-BCCD-509D92CC4976}" destId="{FCB5717E-1C95-0E46-B37C-DFBE5BF109DB}" srcOrd="1" destOrd="0" presId="urn:microsoft.com/office/officeart/2005/8/layout/lProcess2"/>
    <dgm:cxn modelId="{95E2C82E-2E47-184B-8002-F56786A7E067}" srcId="{0AC2A516-D0E0-9947-AFE4-F054C45C933C}" destId="{B8748BE9-59DA-374B-AF12-F2B2A9BAB810}" srcOrd="1" destOrd="0" parTransId="{958BB35E-0C07-E547-AE60-067DC2F20EE7}" sibTransId="{87FCC1A4-A54F-6E47-BB8D-543A4E770AFC}"/>
    <dgm:cxn modelId="{3776B03F-5C74-D94D-9526-B02199529FA5}" type="presOf" srcId="{0C1B01B8-11C4-AE4B-9975-47F358564866}" destId="{936E55F1-2A32-1040-B310-5D6603088F30}" srcOrd="0" destOrd="0" presId="urn:microsoft.com/office/officeart/2005/8/layout/lProcess2"/>
    <dgm:cxn modelId="{59238B42-3486-4C49-8A43-1B42086B614F}" type="presOf" srcId="{4F33C2B7-111D-8642-BE51-BD767E600BC8}" destId="{B0D5EEC7-D4F5-7043-A6C9-354A871B974E}" srcOrd="0" destOrd="0" presId="urn:microsoft.com/office/officeart/2005/8/layout/lProcess2"/>
    <dgm:cxn modelId="{6D21534E-263A-0342-A28C-89BA8C2CDD84}" srcId="{B8748BE9-59DA-374B-AF12-F2B2A9BAB810}" destId="{DE62184B-BB25-3C46-A526-37978D72E96E}" srcOrd="0" destOrd="0" parTransId="{B96FCF30-1729-D641-A107-5AD127DC0ADC}" sibTransId="{4DA78338-8004-7B4E-B5A9-B574DD9B7D11}"/>
    <dgm:cxn modelId="{DC266B73-93AD-1749-B9C7-EDD1156E5382}" type="presOf" srcId="{B73680A8-9786-B64B-9077-C97C8BD6EE4C}" destId="{699C4955-5576-EC4F-B8E1-1472077DEC74}" srcOrd="1" destOrd="0" presId="urn:microsoft.com/office/officeart/2005/8/layout/lProcess2"/>
    <dgm:cxn modelId="{DB37C375-AA32-4144-961D-65EB1D6DAC25}" type="presOf" srcId="{B8748BE9-59DA-374B-AF12-F2B2A9BAB810}" destId="{6DB28A68-2A9F-144E-AD23-DDFD3B87F5F9}" srcOrd="1" destOrd="0" presId="urn:microsoft.com/office/officeart/2005/8/layout/lProcess2"/>
    <dgm:cxn modelId="{6456AD58-B902-0148-BA12-C90EB586EE37}" type="presOf" srcId="{40C9F412-6021-FF42-847E-684EEDB16D07}" destId="{41F1BD95-56B6-F341-AB26-833CE3E655AA}" srcOrd="0" destOrd="0" presId="urn:microsoft.com/office/officeart/2005/8/layout/lProcess2"/>
    <dgm:cxn modelId="{C0CDAD5A-481B-2240-9025-4FE576EB9995}" srcId="{B73680A8-9786-B64B-9077-C97C8BD6EE4C}" destId="{0C1B01B8-11C4-AE4B-9975-47F358564866}" srcOrd="1" destOrd="0" parTransId="{7B7F54E3-C28E-3941-B8B7-A76C890D4AEF}" sibTransId="{CAA6C92F-EFA0-8E4D-A229-66462C4EC652}"/>
    <dgm:cxn modelId="{062AB990-EEBF-0D41-8D36-B291983DCDD4}" type="presOf" srcId="{56BF7396-C4AD-3642-8552-E56116670895}" destId="{C97D90B5-F158-0140-B4EC-63EAD2E5C659}" srcOrd="0" destOrd="0" presId="urn:microsoft.com/office/officeart/2005/8/layout/lProcess2"/>
    <dgm:cxn modelId="{4A574D9F-0441-1346-8642-9807311D4B6B}" type="presOf" srcId="{0AC2A516-D0E0-9947-AFE4-F054C45C933C}" destId="{44C0D5F8-CAF2-B046-BE69-586A2A109654}" srcOrd="0" destOrd="0" presId="urn:microsoft.com/office/officeart/2005/8/layout/lProcess2"/>
    <dgm:cxn modelId="{3FFCF9AE-EBCE-5C4B-8757-05A49431B9F5}" type="presOf" srcId="{DE62184B-BB25-3C46-A526-37978D72E96E}" destId="{E626673A-8330-C844-A925-8784A7A38EF0}" srcOrd="0" destOrd="0" presId="urn:microsoft.com/office/officeart/2005/8/layout/lProcess2"/>
    <dgm:cxn modelId="{02DDC0B6-45AB-6A4E-9021-9A5B36D9B4F0}" srcId="{B8748BE9-59DA-374B-AF12-F2B2A9BAB810}" destId="{56BF7396-C4AD-3642-8552-E56116670895}" srcOrd="2" destOrd="0" parTransId="{33AECFF0-7A92-984E-BF72-874D6B3F7289}" sibTransId="{BE94EABB-E947-CE4D-99CA-203BF45E887C}"/>
    <dgm:cxn modelId="{DF2BC8B8-D3D1-1843-9478-ED03CA43893F}" srcId="{0AC2A516-D0E0-9947-AFE4-F054C45C933C}" destId="{B73680A8-9786-B64B-9077-C97C8BD6EE4C}" srcOrd="2" destOrd="0" parTransId="{C1543F78-6B69-054C-8E00-824491354122}" sibTransId="{7A000AB5-EEE6-CE45-8EC7-ADB64B5AF33B}"/>
    <dgm:cxn modelId="{4BD490D4-66C8-1146-BA67-0995BA455351}" type="presOf" srcId="{F6394A95-189B-A04A-B594-869AA2337FB6}" destId="{B1F422CD-685E-0C4F-B284-AFB84BEF039B}" srcOrd="0" destOrd="0" presId="urn:microsoft.com/office/officeart/2005/8/layout/lProcess2"/>
    <dgm:cxn modelId="{F55342DF-B8E1-3C4B-9C73-8118523816AB}" srcId="{82C5A202-8F49-6F4B-BCCD-509D92CC4976}" destId="{EEF97219-7FFC-934E-95B7-BCF757E37B55}" srcOrd="0" destOrd="0" parTransId="{1133A090-8E5A-C245-A9DD-8099879B12D8}" sibTransId="{016B954C-8FC5-6546-A94D-1156A2D76779}"/>
    <dgm:cxn modelId="{5A63C4EC-F2CC-5A4C-AD15-C9E34E484985}" type="presOf" srcId="{B73680A8-9786-B64B-9077-C97C8BD6EE4C}" destId="{F2D83B78-363E-D146-B561-D9C5E8328D3C}" srcOrd="0" destOrd="0" presId="urn:microsoft.com/office/officeart/2005/8/layout/lProcess2"/>
    <dgm:cxn modelId="{6091F8F0-8675-7642-B233-1B13124C6774}" type="presOf" srcId="{B8748BE9-59DA-374B-AF12-F2B2A9BAB810}" destId="{86547555-AA29-2440-A2E4-1917AF74EBFA}" srcOrd="0" destOrd="0" presId="urn:microsoft.com/office/officeart/2005/8/layout/lProcess2"/>
    <dgm:cxn modelId="{CE2A56F7-60D4-444A-9345-B9F03D94BCDF}" srcId="{82C5A202-8F49-6F4B-BCCD-509D92CC4976}" destId="{4F33C2B7-111D-8642-BE51-BD767E600BC8}" srcOrd="1" destOrd="0" parTransId="{BFCD3EB6-2861-C64C-AECA-BBB36995D556}" sibTransId="{31DFDDB6-AC3F-4A4E-BD71-CA69C5B7B3CB}"/>
    <dgm:cxn modelId="{9C9258F8-7C3D-704D-8A6E-9AB78B624E79}" type="presOf" srcId="{DE4E4B81-52E5-C749-A32E-ABD9A830BA93}" destId="{8AB58317-EE5D-2942-BF7D-CC95D48451B5}" srcOrd="0" destOrd="0" presId="urn:microsoft.com/office/officeart/2005/8/layout/lProcess2"/>
    <dgm:cxn modelId="{F8B5AA56-C0D5-6E47-AEF5-ECB4DF00A204}" type="presParOf" srcId="{44C0D5F8-CAF2-B046-BE69-586A2A109654}" destId="{C395FA59-6BD8-464D-9F68-031D9E6C0D8D}" srcOrd="0" destOrd="0" presId="urn:microsoft.com/office/officeart/2005/8/layout/lProcess2"/>
    <dgm:cxn modelId="{63BA8CBF-C4A8-4B4D-96A3-55F2D278D5BB}" type="presParOf" srcId="{C395FA59-6BD8-464D-9F68-031D9E6C0D8D}" destId="{941B77D5-A384-D740-9EE1-AAAEF9DA4221}" srcOrd="0" destOrd="0" presId="urn:microsoft.com/office/officeart/2005/8/layout/lProcess2"/>
    <dgm:cxn modelId="{8E334D06-8CF8-824D-A845-32A9C153A56A}" type="presParOf" srcId="{C395FA59-6BD8-464D-9F68-031D9E6C0D8D}" destId="{FCB5717E-1C95-0E46-B37C-DFBE5BF109DB}" srcOrd="1" destOrd="0" presId="urn:microsoft.com/office/officeart/2005/8/layout/lProcess2"/>
    <dgm:cxn modelId="{E475DD72-B491-6D49-81F8-B56D901F5D62}" type="presParOf" srcId="{C395FA59-6BD8-464D-9F68-031D9E6C0D8D}" destId="{99A17C24-14AD-6444-969C-C826136D9D8C}" srcOrd="2" destOrd="0" presId="urn:microsoft.com/office/officeart/2005/8/layout/lProcess2"/>
    <dgm:cxn modelId="{49E75EEC-C0DA-C84B-A7A6-CB1C4C2FBEEB}" type="presParOf" srcId="{99A17C24-14AD-6444-969C-C826136D9D8C}" destId="{31913D75-0C20-0949-B17F-0F39FEC08525}" srcOrd="0" destOrd="0" presId="urn:microsoft.com/office/officeart/2005/8/layout/lProcess2"/>
    <dgm:cxn modelId="{68206976-434B-094C-85DE-62C51700607E}" type="presParOf" srcId="{31913D75-0C20-0949-B17F-0F39FEC08525}" destId="{50500ADC-220E-124C-9F07-FB3B4E299D3E}" srcOrd="0" destOrd="0" presId="urn:microsoft.com/office/officeart/2005/8/layout/lProcess2"/>
    <dgm:cxn modelId="{D172D815-4DC1-7D4B-9CB5-6CF47F4FA03F}" type="presParOf" srcId="{31913D75-0C20-0949-B17F-0F39FEC08525}" destId="{61FD0441-7CEB-6247-BCAB-85FD91993C07}" srcOrd="1" destOrd="0" presId="urn:microsoft.com/office/officeart/2005/8/layout/lProcess2"/>
    <dgm:cxn modelId="{B8246E3F-AEEF-064C-BCB2-A6700824CAF6}" type="presParOf" srcId="{31913D75-0C20-0949-B17F-0F39FEC08525}" destId="{B0D5EEC7-D4F5-7043-A6C9-354A871B974E}" srcOrd="2" destOrd="0" presId="urn:microsoft.com/office/officeart/2005/8/layout/lProcess2"/>
    <dgm:cxn modelId="{E8F60899-0917-454D-96E4-5B87DE2CF65F}" type="presParOf" srcId="{31913D75-0C20-0949-B17F-0F39FEC08525}" destId="{BBD77F35-EE47-9849-A417-57093E47000C}" srcOrd="3" destOrd="0" presId="urn:microsoft.com/office/officeart/2005/8/layout/lProcess2"/>
    <dgm:cxn modelId="{56BC1E95-5FCA-BB40-BD2F-17F1162661D6}" type="presParOf" srcId="{31913D75-0C20-0949-B17F-0F39FEC08525}" destId="{B1F422CD-685E-0C4F-B284-AFB84BEF039B}" srcOrd="4" destOrd="0" presId="urn:microsoft.com/office/officeart/2005/8/layout/lProcess2"/>
    <dgm:cxn modelId="{D03146F0-AC42-904B-96FF-63BA40AC092A}" type="presParOf" srcId="{44C0D5F8-CAF2-B046-BE69-586A2A109654}" destId="{D6F45539-E146-D149-9A04-82C4D7EFFAFC}" srcOrd="1" destOrd="0" presId="urn:microsoft.com/office/officeart/2005/8/layout/lProcess2"/>
    <dgm:cxn modelId="{0F4229DB-6360-294C-99A7-91443F9ACCD1}" type="presParOf" srcId="{44C0D5F8-CAF2-B046-BE69-586A2A109654}" destId="{4BA4CB53-F1FD-234D-B23F-6A94C92ABF81}" srcOrd="2" destOrd="0" presId="urn:microsoft.com/office/officeart/2005/8/layout/lProcess2"/>
    <dgm:cxn modelId="{4C779C94-CB72-EB44-9F36-D5B9E614B135}" type="presParOf" srcId="{4BA4CB53-F1FD-234D-B23F-6A94C92ABF81}" destId="{86547555-AA29-2440-A2E4-1917AF74EBFA}" srcOrd="0" destOrd="0" presId="urn:microsoft.com/office/officeart/2005/8/layout/lProcess2"/>
    <dgm:cxn modelId="{24BF7B20-0A69-1D4A-BB85-F41570B7E515}" type="presParOf" srcId="{4BA4CB53-F1FD-234D-B23F-6A94C92ABF81}" destId="{6DB28A68-2A9F-144E-AD23-DDFD3B87F5F9}" srcOrd="1" destOrd="0" presId="urn:microsoft.com/office/officeart/2005/8/layout/lProcess2"/>
    <dgm:cxn modelId="{D07645E7-DC21-BF43-84C1-17B31CE5F158}" type="presParOf" srcId="{4BA4CB53-F1FD-234D-B23F-6A94C92ABF81}" destId="{774A4E22-9CF9-E341-A3F4-A1001E55E11A}" srcOrd="2" destOrd="0" presId="urn:microsoft.com/office/officeart/2005/8/layout/lProcess2"/>
    <dgm:cxn modelId="{70B4CA6B-77EE-CE49-B758-EC44DAF526BC}" type="presParOf" srcId="{774A4E22-9CF9-E341-A3F4-A1001E55E11A}" destId="{CC117AF5-31EC-B64D-9367-9887D286877B}" srcOrd="0" destOrd="0" presId="urn:microsoft.com/office/officeart/2005/8/layout/lProcess2"/>
    <dgm:cxn modelId="{21152CD0-9393-C344-B3BC-99646B238AB2}" type="presParOf" srcId="{CC117AF5-31EC-B64D-9367-9887D286877B}" destId="{E626673A-8330-C844-A925-8784A7A38EF0}" srcOrd="0" destOrd="0" presId="urn:microsoft.com/office/officeart/2005/8/layout/lProcess2"/>
    <dgm:cxn modelId="{7929AE34-248C-3E46-9BA0-E2E7A7068FAC}" type="presParOf" srcId="{CC117AF5-31EC-B64D-9367-9887D286877B}" destId="{FE3BFD8C-E0A3-5241-8820-2BF8BBF88E41}" srcOrd="1" destOrd="0" presId="urn:microsoft.com/office/officeart/2005/8/layout/lProcess2"/>
    <dgm:cxn modelId="{C92DC5F2-5406-E74C-BE2D-B297D453BEB7}" type="presParOf" srcId="{CC117AF5-31EC-B64D-9367-9887D286877B}" destId="{41F1BD95-56B6-F341-AB26-833CE3E655AA}" srcOrd="2" destOrd="0" presId="urn:microsoft.com/office/officeart/2005/8/layout/lProcess2"/>
    <dgm:cxn modelId="{D9003201-7869-BA42-9B59-03BB2C182BE5}" type="presParOf" srcId="{CC117AF5-31EC-B64D-9367-9887D286877B}" destId="{3594D1F6-A4A9-1242-853C-E232AC9BCC58}" srcOrd="3" destOrd="0" presId="urn:microsoft.com/office/officeart/2005/8/layout/lProcess2"/>
    <dgm:cxn modelId="{7F16EA37-972F-9A49-B13B-9CC4648DB7CA}" type="presParOf" srcId="{CC117AF5-31EC-B64D-9367-9887D286877B}" destId="{C97D90B5-F158-0140-B4EC-63EAD2E5C659}" srcOrd="4" destOrd="0" presId="urn:microsoft.com/office/officeart/2005/8/layout/lProcess2"/>
    <dgm:cxn modelId="{3F8139AB-8515-9E46-A039-56C2BC294001}" type="presParOf" srcId="{44C0D5F8-CAF2-B046-BE69-586A2A109654}" destId="{4B1AAA1F-20BB-7144-BE3E-9953E4B52999}" srcOrd="3" destOrd="0" presId="urn:microsoft.com/office/officeart/2005/8/layout/lProcess2"/>
    <dgm:cxn modelId="{FE234259-1E9B-744B-B78E-2A756E428D57}" type="presParOf" srcId="{44C0D5F8-CAF2-B046-BE69-586A2A109654}" destId="{1CC78057-A909-014C-896D-D641F2EAB8FE}" srcOrd="4" destOrd="0" presId="urn:microsoft.com/office/officeart/2005/8/layout/lProcess2"/>
    <dgm:cxn modelId="{88A7D7C8-B39A-6548-9E90-3ED4DA885687}" type="presParOf" srcId="{1CC78057-A909-014C-896D-D641F2EAB8FE}" destId="{F2D83B78-363E-D146-B561-D9C5E8328D3C}" srcOrd="0" destOrd="0" presId="urn:microsoft.com/office/officeart/2005/8/layout/lProcess2"/>
    <dgm:cxn modelId="{27713F99-D697-A745-88DA-AA418B58DDFE}" type="presParOf" srcId="{1CC78057-A909-014C-896D-D641F2EAB8FE}" destId="{699C4955-5576-EC4F-B8E1-1472077DEC74}" srcOrd="1" destOrd="0" presId="urn:microsoft.com/office/officeart/2005/8/layout/lProcess2"/>
    <dgm:cxn modelId="{2A1DF154-E5A8-9440-8141-E008E984BA23}" type="presParOf" srcId="{1CC78057-A909-014C-896D-D641F2EAB8FE}" destId="{705688F8-B0F9-634D-A015-201BB9A4112A}" srcOrd="2" destOrd="0" presId="urn:microsoft.com/office/officeart/2005/8/layout/lProcess2"/>
    <dgm:cxn modelId="{BD262AB1-D641-9147-B4C2-E9725E2E7CB9}" type="presParOf" srcId="{705688F8-B0F9-634D-A015-201BB9A4112A}" destId="{9F96570D-6CCF-DA4F-9752-A9306DB21521}" srcOrd="0" destOrd="0" presId="urn:microsoft.com/office/officeart/2005/8/layout/lProcess2"/>
    <dgm:cxn modelId="{B80B2B8D-4A4F-104A-A42B-1A59A4B2F611}" type="presParOf" srcId="{9F96570D-6CCF-DA4F-9752-A9306DB21521}" destId="{8AB58317-EE5D-2942-BF7D-CC95D48451B5}" srcOrd="0" destOrd="0" presId="urn:microsoft.com/office/officeart/2005/8/layout/lProcess2"/>
    <dgm:cxn modelId="{2D4A480D-D911-E34F-9258-CAD9D5A37B94}" type="presParOf" srcId="{9F96570D-6CCF-DA4F-9752-A9306DB21521}" destId="{74AC4696-8769-E742-8BBE-73E29BE3816C}" srcOrd="1" destOrd="0" presId="urn:microsoft.com/office/officeart/2005/8/layout/lProcess2"/>
    <dgm:cxn modelId="{C2530130-9C8C-F942-AB55-D2A345962A3E}" type="presParOf" srcId="{9F96570D-6CCF-DA4F-9752-A9306DB21521}" destId="{936E55F1-2A32-1040-B310-5D6603088F30}"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451969-BAA1-4543-981D-B220EFC43A6E}" type="doc">
      <dgm:prSet loTypeId="urn:microsoft.com/office/officeart/2005/8/layout/pyramid3" loCatId="" qsTypeId="urn:microsoft.com/office/officeart/2005/8/quickstyle/simple1" qsCatId="simple" csTypeId="urn:microsoft.com/office/officeart/2005/8/colors/accent2_4" csCatId="accent2" phldr="1"/>
      <dgm:spPr/>
    </dgm:pt>
    <dgm:pt modelId="{A98A5A2A-45D1-024A-B5AC-A7228E2DFD88}">
      <dgm:prSet phldrT="[Text]"/>
      <dgm:spPr/>
      <dgm:t>
        <a:bodyPr/>
        <a:lstStyle/>
        <a:p>
          <a:r>
            <a:rPr lang="en-US" dirty="0"/>
            <a:t>267 visits</a:t>
          </a:r>
        </a:p>
      </dgm:t>
    </dgm:pt>
    <dgm:pt modelId="{401F8135-F0DE-744C-BAAA-6D7E8A40FC5C}" type="parTrans" cxnId="{213322BC-2E84-B04C-A871-7B3DBF501083}">
      <dgm:prSet/>
      <dgm:spPr/>
      <dgm:t>
        <a:bodyPr/>
        <a:lstStyle/>
        <a:p>
          <a:endParaRPr lang="en-US"/>
        </a:p>
      </dgm:t>
    </dgm:pt>
    <dgm:pt modelId="{06487619-3286-884E-A069-52C19044C50F}" type="sibTrans" cxnId="{213322BC-2E84-B04C-A871-7B3DBF501083}">
      <dgm:prSet/>
      <dgm:spPr/>
      <dgm:t>
        <a:bodyPr/>
        <a:lstStyle/>
        <a:p>
          <a:endParaRPr lang="en-US"/>
        </a:p>
      </dgm:t>
    </dgm:pt>
    <dgm:pt modelId="{540A1917-C02B-424B-AFA8-631B0A179384}">
      <dgm:prSet phldrT="[Text]"/>
      <dgm:spPr/>
      <dgm:t>
        <a:bodyPr/>
        <a:lstStyle/>
        <a:p>
          <a:r>
            <a:rPr lang="en-US" dirty="0"/>
            <a:t>249 screened</a:t>
          </a:r>
        </a:p>
      </dgm:t>
    </dgm:pt>
    <dgm:pt modelId="{5AA611A0-C4EC-A84C-B9D1-61BA787E7FEB}" type="parTrans" cxnId="{652EEFE9-1A01-FD4B-8674-F3B0B236C056}">
      <dgm:prSet/>
      <dgm:spPr/>
      <dgm:t>
        <a:bodyPr/>
        <a:lstStyle/>
        <a:p>
          <a:endParaRPr lang="en-US"/>
        </a:p>
      </dgm:t>
    </dgm:pt>
    <dgm:pt modelId="{9FE653A4-D4EB-1647-86B4-476C88256ADD}" type="sibTrans" cxnId="{652EEFE9-1A01-FD4B-8674-F3B0B236C056}">
      <dgm:prSet/>
      <dgm:spPr/>
      <dgm:t>
        <a:bodyPr/>
        <a:lstStyle/>
        <a:p>
          <a:endParaRPr lang="en-US"/>
        </a:p>
      </dgm:t>
    </dgm:pt>
    <dgm:pt modelId="{5D80D180-082B-2744-A485-D6CECD1AF01C}">
      <dgm:prSet phldrT="[Text]"/>
      <dgm:spPr/>
      <dgm:t>
        <a:bodyPr/>
        <a:lstStyle/>
        <a:p>
          <a:r>
            <a:rPr lang="en-US" dirty="0"/>
            <a:t>127 met eligibility (1+ infant ACEs/ 2+ Caregiver ACEs)</a:t>
          </a:r>
        </a:p>
      </dgm:t>
    </dgm:pt>
    <dgm:pt modelId="{6EB3C516-065C-4143-B83B-4C63F40EFFBF}" type="parTrans" cxnId="{A29D511D-010F-9D49-8F87-195E8B28A929}">
      <dgm:prSet/>
      <dgm:spPr/>
      <dgm:t>
        <a:bodyPr/>
        <a:lstStyle/>
        <a:p>
          <a:endParaRPr lang="en-US"/>
        </a:p>
      </dgm:t>
    </dgm:pt>
    <dgm:pt modelId="{6BD0A40A-54A1-DA4B-9AEE-6032D1090831}" type="sibTrans" cxnId="{A29D511D-010F-9D49-8F87-195E8B28A929}">
      <dgm:prSet/>
      <dgm:spPr/>
      <dgm:t>
        <a:bodyPr/>
        <a:lstStyle/>
        <a:p>
          <a:endParaRPr lang="en-US"/>
        </a:p>
      </dgm:t>
    </dgm:pt>
    <dgm:pt modelId="{2E0B6BE9-8DA5-C947-8AAC-772A82BA6A6D}">
      <dgm:prSet phldrT="[Text]"/>
      <dgm:spPr/>
      <dgm:t>
        <a:bodyPr/>
        <a:lstStyle/>
        <a:p>
          <a:r>
            <a:rPr lang="en-US" dirty="0"/>
            <a:t>99 families enrolled</a:t>
          </a:r>
        </a:p>
      </dgm:t>
    </dgm:pt>
    <dgm:pt modelId="{DB36DAEB-4EBC-3940-A9A5-64D3C0B39530}" type="parTrans" cxnId="{ED27F169-9903-F343-BE61-EA4780A59FA2}">
      <dgm:prSet/>
      <dgm:spPr/>
      <dgm:t>
        <a:bodyPr/>
        <a:lstStyle/>
        <a:p>
          <a:endParaRPr lang="en-US"/>
        </a:p>
      </dgm:t>
    </dgm:pt>
    <dgm:pt modelId="{EF46422A-CB9E-5641-A038-964C737E9B4F}" type="sibTrans" cxnId="{ED27F169-9903-F343-BE61-EA4780A59FA2}">
      <dgm:prSet/>
      <dgm:spPr/>
      <dgm:t>
        <a:bodyPr/>
        <a:lstStyle/>
        <a:p>
          <a:endParaRPr lang="en-US"/>
        </a:p>
      </dgm:t>
    </dgm:pt>
    <dgm:pt modelId="{98DCFE01-2C3D-F24C-8854-D222D42BEB80}">
      <dgm:prSet phldrT="[Text]"/>
      <dgm:spPr/>
      <dgm:t>
        <a:bodyPr/>
        <a:lstStyle/>
        <a:p>
          <a:r>
            <a:rPr lang="en-US" dirty="0"/>
            <a:t>52 received additional referrals </a:t>
          </a:r>
        </a:p>
      </dgm:t>
    </dgm:pt>
    <dgm:pt modelId="{C57A4355-1676-3544-A60D-D214D5978644}" type="parTrans" cxnId="{13A28DF5-E453-B64B-B5FB-8230895AB433}">
      <dgm:prSet/>
      <dgm:spPr/>
      <dgm:t>
        <a:bodyPr/>
        <a:lstStyle/>
        <a:p>
          <a:endParaRPr lang="en-US"/>
        </a:p>
      </dgm:t>
    </dgm:pt>
    <dgm:pt modelId="{AC6ACE4D-03E1-6840-9C8A-290CA445EB81}" type="sibTrans" cxnId="{13A28DF5-E453-B64B-B5FB-8230895AB433}">
      <dgm:prSet/>
      <dgm:spPr/>
      <dgm:t>
        <a:bodyPr/>
        <a:lstStyle/>
        <a:p>
          <a:endParaRPr lang="en-US"/>
        </a:p>
      </dgm:t>
    </dgm:pt>
    <dgm:pt modelId="{673B85E1-BE9D-5949-9FB2-3E1475DC3A2D}" type="pres">
      <dgm:prSet presAssocID="{F3451969-BAA1-4543-981D-B220EFC43A6E}" presName="Name0" presStyleCnt="0">
        <dgm:presLayoutVars>
          <dgm:dir/>
          <dgm:animLvl val="lvl"/>
          <dgm:resizeHandles val="exact"/>
        </dgm:presLayoutVars>
      </dgm:prSet>
      <dgm:spPr/>
    </dgm:pt>
    <dgm:pt modelId="{6B12F74D-FACF-C34F-AACB-7B9248B4D038}" type="pres">
      <dgm:prSet presAssocID="{A98A5A2A-45D1-024A-B5AC-A7228E2DFD88}" presName="Name8" presStyleCnt="0"/>
      <dgm:spPr/>
    </dgm:pt>
    <dgm:pt modelId="{00CA128A-BA49-0F43-9566-6D76822E5358}" type="pres">
      <dgm:prSet presAssocID="{A98A5A2A-45D1-024A-B5AC-A7228E2DFD88}" presName="level" presStyleLbl="node1" presStyleIdx="0" presStyleCnt="5" custLinFactNeighborX="-3224" custLinFactNeighborY="-14091">
        <dgm:presLayoutVars>
          <dgm:chMax val="1"/>
          <dgm:bulletEnabled val="1"/>
        </dgm:presLayoutVars>
      </dgm:prSet>
      <dgm:spPr/>
    </dgm:pt>
    <dgm:pt modelId="{EBD15ED0-46D1-A747-AF40-84DE1EEB8009}" type="pres">
      <dgm:prSet presAssocID="{A98A5A2A-45D1-024A-B5AC-A7228E2DFD88}" presName="levelTx" presStyleLbl="revTx" presStyleIdx="0" presStyleCnt="0">
        <dgm:presLayoutVars>
          <dgm:chMax val="1"/>
          <dgm:bulletEnabled val="1"/>
        </dgm:presLayoutVars>
      </dgm:prSet>
      <dgm:spPr/>
    </dgm:pt>
    <dgm:pt modelId="{064C3911-6DA3-7F40-AC3F-B6E0D58DFC8C}" type="pres">
      <dgm:prSet presAssocID="{540A1917-C02B-424B-AFA8-631B0A179384}" presName="Name8" presStyleCnt="0"/>
      <dgm:spPr/>
    </dgm:pt>
    <dgm:pt modelId="{EA51773B-1737-0643-8032-B9866BC9A365}" type="pres">
      <dgm:prSet presAssocID="{540A1917-C02B-424B-AFA8-631B0A179384}" presName="level" presStyleLbl="node1" presStyleIdx="1" presStyleCnt="5">
        <dgm:presLayoutVars>
          <dgm:chMax val="1"/>
          <dgm:bulletEnabled val="1"/>
        </dgm:presLayoutVars>
      </dgm:prSet>
      <dgm:spPr/>
    </dgm:pt>
    <dgm:pt modelId="{38972066-4855-944F-8AEB-868CC8DD66E2}" type="pres">
      <dgm:prSet presAssocID="{540A1917-C02B-424B-AFA8-631B0A179384}" presName="levelTx" presStyleLbl="revTx" presStyleIdx="0" presStyleCnt="0">
        <dgm:presLayoutVars>
          <dgm:chMax val="1"/>
          <dgm:bulletEnabled val="1"/>
        </dgm:presLayoutVars>
      </dgm:prSet>
      <dgm:spPr/>
    </dgm:pt>
    <dgm:pt modelId="{0C3CF5BA-249F-B747-A817-8A374189CF56}" type="pres">
      <dgm:prSet presAssocID="{5D80D180-082B-2744-A485-D6CECD1AF01C}" presName="Name8" presStyleCnt="0"/>
      <dgm:spPr/>
    </dgm:pt>
    <dgm:pt modelId="{95A447A2-2CC1-EF42-92EE-D82D4908F682}" type="pres">
      <dgm:prSet presAssocID="{5D80D180-082B-2744-A485-D6CECD1AF01C}" presName="level" presStyleLbl="node1" presStyleIdx="2" presStyleCnt="5">
        <dgm:presLayoutVars>
          <dgm:chMax val="1"/>
          <dgm:bulletEnabled val="1"/>
        </dgm:presLayoutVars>
      </dgm:prSet>
      <dgm:spPr/>
    </dgm:pt>
    <dgm:pt modelId="{A5B14E00-7336-5C42-99A7-8243E32D5D1E}" type="pres">
      <dgm:prSet presAssocID="{5D80D180-082B-2744-A485-D6CECD1AF01C}" presName="levelTx" presStyleLbl="revTx" presStyleIdx="0" presStyleCnt="0">
        <dgm:presLayoutVars>
          <dgm:chMax val="1"/>
          <dgm:bulletEnabled val="1"/>
        </dgm:presLayoutVars>
      </dgm:prSet>
      <dgm:spPr/>
    </dgm:pt>
    <dgm:pt modelId="{B3BBF356-F0E3-044B-BC84-638FA654CC5B}" type="pres">
      <dgm:prSet presAssocID="{2E0B6BE9-8DA5-C947-8AAC-772A82BA6A6D}" presName="Name8" presStyleCnt="0"/>
      <dgm:spPr/>
    </dgm:pt>
    <dgm:pt modelId="{E292D371-C5D4-4848-85CD-A64BD4F0EF55}" type="pres">
      <dgm:prSet presAssocID="{2E0B6BE9-8DA5-C947-8AAC-772A82BA6A6D}" presName="level" presStyleLbl="node1" presStyleIdx="3" presStyleCnt="5">
        <dgm:presLayoutVars>
          <dgm:chMax val="1"/>
          <dgm:bulletEnabled val="1"/>
        </dgm:presLayoutVars>
      </dgm:prSet>
      <dgm:spPr/>
    </dgm:pt>
    <dgm:pt modelId="{BDA5867D-DE6E-614D-AD37-8246691A37CE}" type="pres">
      <dgm:prSet presAssocID="{2E0B6BE9-8DA5-C947-8AAC-772A82BA6A6D}" presName="levelTx" presStyleLbl="revTx" presStyleIdx="0" presStyleCnt="0">
        <dgm:presLayoutVars>
          <dgm:chMax val="1"/>
          <dgm:bulletEnabled val="1"/>
        </dgm:presLayoutVars>
      </dgm:prSet>
      <dgm:spPr/>
    </dgm:pt>
    <dgm:pt modelId="{D72B76EC-B221-8F46-9AC8-56F63EB4C1BF}" type="pres">
      <dgm:prSet presAssocID="{98DCFE01-2C3D-F24C-8854-D222D42BEB80}" presName="Name8" presStyleCnt="0"/>
      <dgm:spPr/>
    </dgm:pt>
    <dgm:pt modelId="{5CF72D18-D99D-0041-9BB0-189852261196}" type="pres">
      <dgm:prSet presAssocID="{98DCFE01-2C3D-F24C-8854-D222D42BEB80}" presName="level" presStyleLbl="node1" presStyleIdx="4" presStyleCnt="5">
        <dgm:presLayoutVars>
          <dgm:chMax val="1"/>
          <dgm:bulletEnabled val="1"/>
        </dgm:presLayoutVars>
      </dgm:prSet>
      <dgm:spPr/>
    </dgm:pt>
    <dgm:pt modelId="{8E60DB3D-D4D5-4047-9992-B3D579A0D253}" type="pres">
      <dgm:prSet presAssocID="{98DCFE01-2C3D-F24C-8854-D222D42BEB80}" presName="levelTx" presStyleLbl="revTx" presStyleIdx="0" presStyleCnt="0">
        <dgm:presLayoutVars>
          <dgm:chMax val="1"/>
          <dgm:bulletEnabled val="1"/>
        </dgm:presLayoutVars>
      </dgm:prSet>
      <dgm:spPr/>
    </dgm:pt>
  </dgm:ptLst>
  <dgm:cxnLst>
    <dgm:cxn modelId="{6BB24D04-CE1E-0443-9C63-335132184700}" type="presOf" srcId="{540A1917-C02B-424B-AFA8-631B0A179384}" destId="{EA51773B-1737-0643-8032-B9866BC9A365}" srcOrd="0" destOrd="0" presId="urn:microsoft.com/office/officeart/2005/8/layout/pyramid3"/>
    <dgm:cxn modelId="{ACF8E711-93FC-DA46-967D-C97FBB85DEEB}" type="presOf" srcId="{F3451969-BAA1-4543-981D-B220EFC43A6E}" destId="{673B85E1-BE9D-5949-9FB2-3E1475DC3A2D}" srcOrd="0" destOrd="0" presId="urn:microsoft.com/office/officeart/2005/8/layout/pyramid3"/>
    <dgm:cxn modelId="{A29D511D-010F-9D49-8F87-195E8B28A929}" srcId="{F3451969-BAA1-4543-981D-B220EFC43A6E}" destId="{5D80D180-082B-2744-A485-D6CECD1AF01C}" srcOrd="2" destOrd="0" parTransId="{6EB3C516-065C-4143-B83B-4C63F40EFFBF}" sibTransId="{6BD0A40A-54A1-DA4B-9AEE-6032D1090831}"/>
    <dgm:cxn modelId="{AA44E01E-2CA2-9B46-91FD-AA1DE8F772AC}" type="presOf" srcId="{2E0B6BE9-8DA5-C947-8AAC-772A82BA6A6D}" destId="{BDA5867D-DE6E-614D-AD37-8246691A37CE}" srcOrd="1" destOrd="0" presId="urn:microsoft.com/office/officeart/2005/8/layout/pyramid3"/>
    <dgm:cxn modelId="{ED27F169-9903-F343-BE61-EA4780A59FA2}" srcId="{F3451969-BAA1-4543-981D-B220EFC43A6E}" destId="{2E0B6BE9-8DA5-C947-8AAC-772A82BA6A6D}" srcOrd="3" destOrd="0" parTransId="{DB36DAEB-4EBC-3940-A9A5-64D3C0B39530}" sibTransId="{EF46422A-CB9E-5641-A038-964C737E9B4F}"/>
    <dgm:cxn modelId="{2565D84A-1F64-974D-82DD-31942490E8D3}" type="presOf" srcId="{98DCFE01-2C3D-F24C-8854-D222D42BEB80}" destId="{8E60DB3D-D4D5-4047-9992-B3D579A0D253}" srcOrd="1" destOrd="0" presId="urn:microsoft.com/office/officeart/2005/8/layout/pyramid3"/>
    <dgm:cxn modelId="{1EF5A671-94EA-714E-8B6F-49F85AFAAA23}" type="presOf" srcId="{5D80D180-082B-2744-A485-D6CECD1AF01C}" destId="{A5B14E00-7336-5C42-99A7-8243E32D5D1E}" srcOrd="1" destOrd="0" presId="urn:microsoft.com/office/officeart/2005/8/layout/pyramid3"/>
    <dgm:cxn modelId="{9F815F9D-5370-F84E-B2A8-69B20315BAB8}" type="presOf" srcId="{5D80D180-082B-2744-A485-D6CECD1AF01C}" destId="{95A447A2-2CC1-EF42-92EE-D82D4908F682}" srcOrd="0" destOrd="0" presId="urn:microsoft.com/office/officeart/2005/8/layout/pyramid3"/>
    <dgm:cxn modelId="{213322BC-2E84-B04C-A871-7B3DBF501083}" srcId="{F3451969-BAA1-4543-981D-B220EFC43A6E}" destId="{A98A5A2A-45D1-024A-B5AC-A7228E2DFD88}" srcOrd="0" destOrd="0" parTransId="{401F8135-F0DE-744C-BAAA-6D7E8A40FC5C}" sibTransId="{06487619-3286-884E-A069-52C19044C50F}"/>
    <dgm:cxn modelId="{C3C810C4-85A7-554B-8BAA-9E71C6CC8803}" type="presOf" srcId="{540A1917-C02B-424B-AFA8-631B0A179384}" destId="{38972066-4855-944F-8AEB-868CC8DD66E2}" srcOrd="1" destOrd="0" presId="urn:microsoft.com/office/officeart/2005/8/layout/pyramid3"/>
    <dgm:cxn modelId="{F1F19BCB-B5F4-8B45-B716-F645122AEBF3}" type="presOf" srcId="{A98A5A2A-45D1-024A-B5AC-A7228E2DFD88}" destId="{EBD15ED0-46D1-A747-AF40-84DE1EEB8009}" srcOrd="1" destOrd="0" presId="urn:microsoft.com/office/officeart/2005/8/layout/pyramid3"/>
    <dgm:cxn modelId="{2BD672DB-C99F-554D-89FE-D017E1B16C51}" type="presOf" srcId="{98DCFE01-2C3D-F24C-8854-D222D42BEB80}" destId="{5CF72D18-D99D-0041-9BB0-189852261196}" srcOrd="0" destOrd="0" presId="urn:microsoft.com/office/officeart/2005/8/layout/pyramid3"/>
    <dgm:cxn modelId="{09DE4CDE-18ED-D044-A9E0-91B29498A459}" type="presOf" srcId="{A98A5A2A-45D1-024A-B5AC-A7228E2DFD88}" destId="{00CA128A-BA49-0F43-9566-6D76822E5358}" srcOrd="0" destOrd="0" presId="urn:microsoft.com/office/officeart/2005/8/layout/pyramid3"/>
    <dgm:cxn modelId="{6389A3DE-5D60-8C4F-B101-B35448FF9FAA}" type="presOf" srcId="{2E0B6BE9-8DA5-C947-8AAC-772A82BA6A6D}" destId="{E292D371-C5D4-4848-85CD-A64BD4F0EF55}" srcOrd="0" destOrd="0" presId="urn:microsoft.com/office/officeart/2005/8/layout/pyramid3"/>
    <dgm:cxn modelId="{652EEFE9-1A01-FD4B-8674-F3B0B236C056}" srcId="{F3451969-BAA1-4543-981D-B220EFC43A6E}" destId="{540A1917-C02B-424B-AFA8-631B0A179384}" srcOrd="1" destOrd="0" parTransId="{5AA611A0-C4EC-A84C-B9D1-61BA787E7FEB}" sibTransId="{9FE653A4-D4EB-1647-86B4-476C88256ADD}"/>
    <dgm:cxn modelId="{13A28DF5-E453-B64B-B5FB-8230895AB433}" srcId="{F3451969-BAA1-4543-981D-B220EFC43A6E}" destId="{98DCFE01-2C3D-F24C-8854-D222D42BEB80}" srcOrd="4" destOrd="0" parTransId="{C57A4355-1676-3544-A60D-D214D5978644}" sibTransId="{AC6ACE4D-03E1-6840-9C8A-290CA445EB81}"/>
    <dgm:cxn modelId="{6227989A-D947-8D41-B837-6126D8699846}" type="presParOf" srcId="{673B85E1-BE9D-5949-9FB2-3E1475DC3A2D}" destId="{6B12F74D-FACF-C34F-AACB-7B9248B4D038}" srcOrd="0" destOrd="0" presId="urn:microsoft.com/office/officeart/2005/8/layout/pyramid3"/>
    <dgm:cxn modelId="{67FEC412-7EAA-F142-89E5-1E668FA84834}" type="presParOf" srcId="{6B12F74D-FACF-C34F-AACB-7B9248B4D038}" destId="{00CA128A-BA49-0F43-9566-6D76822E5358}" srcOrd="0" destOrd="0" presId="urn:microsoft.com/office/officeart/2005/8/layout/pyramid3"/>
    <dgm:cxn modelId="{783C7C62-AEC9-0B46-A8CE-57CB308608F3}" type="presParOf" srcId="{6B12F74D-FACF-C34F-AACB-7B9248B4D038}" destId="{EBD15ED0-46D1-A747-AF40-84DE1EEB8009}" srcOrd="1" destOrd="0" presId="urn:microsoft.com/office/officeart/2005/8/layout/pyramid3"/>
    <dgm:cxn modelId="{6F6EBFF6-2A71-2847-8FA4-18C906EEDFB9}" type="presParOf" srcId="{673B85E1-BE9D-5949-9FB2-3E1475DC3A2D}" destId="{064C3911-6DA3-7F40-AC3F-B6E0D58DFC8C}" srcOrd="1" destOrd="0" presId="urn:microsoft.com/office/officeart/2005/8/layout/pyramid3"/>
    <dgm:cxn modelId="{FFB07DF2-EDB2-3248-A4CC-D019D8137A06}" type="presParOf" srcId="{064C3911-6DA3-7F40-AC3F-B6E0D58DFC8C}" destId="{EA51773B-1737-0643-8032-B9866BC9A365}" srcOrd="0" destOrd="0" presId="urn:microsoft.com/office/officeart/2005/8/layout/pyramid3"/>
    <dgm:cxn modelId="{DA18DA66-9977-BF4F-86BB-EC5FF148C48E}" type="presParOf" srcId="{064C3911-6DA3-7F40-AC3F-B6E0D58DFC8C}" destId="{38972066-4855-944F-8AEB-868CC8DD66E2}" srcOrd="1" destOrd="0" presId="urn:microsoft.com/office/officeart/2005/8/layout/pyramid3"/>
    <dgm:cxn modelId="{E305AFD3-8B72-E24A-BAAA-5788E5CB18EE}" type="presParOf" srcId="{673B85E1-BE9D-5949-9FB2-3E1475DC3A2D}" destId="{0C3CF5BA-249F-B747-A817-8A374189CF56}" srcOrd="2" destOrd="0" presId="urn:microsoft.com/office/officeart/2005/8/layout/pyramid3"/>
    <dgm:cxn modelId="{0B088308-EFA8-404A-A792-65624FABA197}" type="presParOf" srcId="{0C3CF5BA-249F-B747-A817-8A374189CF56}" destId="{95A447A2-2CC1-EF42-92EE-D82D4908F682}" srcOrd="0" destOrd="0" presId="urn:microsoft.com/office/officeart/2005/8/layout/pyramid3"/>
    <dgm:cxn modelId="{8D57B658-E420-F249-9B85-BA3016CBEB90}" type="presParOf" srcId="{0C3CF5BA-249F-B747-A817-8A374189CF56}" destId="{A5B14E00-7336-5C42-99A7-8243E32D5D1E}" srcOrd="1" destOrd="0" presId="urn:microsoft.com/office/officeart/2005/8/layout/pyramid3"/>
    <dgm:cxn modelId="{31E98521-9666-B54D-B334-9311E2462E0E}" type="presParOf" srcId="{673B85E1-BE9D-5949-9FB2-3E1475DC3A2D}" destId="{B3BBF356-F0E3-044B-BC84-638FA654CC5B}" srcOrd="3" destOrd="0" presId="urn:microsoft.com/office/officeart/2005/8/layout/pyramid3"/>
    <dgm:cxn modelId="{1775DB39-067D-0747-BB18-D36B627BCC03}" type="presParOf" srcId="{B3BBF356-F0E3-044B-BC84-638FA654CC5B}" destId="{E292D371-C5D4-4848-85CD-A64BD4F0EF55}" srcOrd="0" destOrd="0" presId="urn:microsoft.com/office/officeart/2005/8/layout/pyramid3"/>
    <dgm:cxn modelId="{58038F51-98DB-7D43-AD38-A6094B857CFC}" type="presParOf" srcId="{B3BBF356-F0E3-044B-BC84-638FA654CC5B}" destId="{BDA5867D-DE6E-614D-AD37-8246691A37CE}" srcOrd="1" destOrd="0" presId="urn:microsoft.com/office/officeart/2005/8/layout/pyramid3"/>
    <dgm:cxn modelId="{6BC57AD7-C53E-334E-982B-9CC812602C65}" type="presParOf" srcId="{673B85E1-BE9D-5949-9FB2-3E1475DC3A2D}" destId="{D72B76EC-B221-8F46-9AC8-56F63EB4C1BF}" srcOrd="4" destOrd="0" presId="urn:microsoft.com/office/officeart/2005/8/layout/pyramid3"/>
    <dgm:cxn modelId="{03681613-0127-5E48-951C-8A1F0EFD183C}" type="presParOf" srcId="{D72B76EC-B221-8F46-9AC8-56F63EB4C1BF}" destId="{5CF72D18-D99D-0041-9BB0-189852261196}" srcOrd="0" destOrd="0" presId="urn:microsoft.com/office/officeart/2005/8/layout/pyramid3"/>
    <dgm:cxn modelId="{84A5F3EC-9993-4F45-9346-E7A1B756A888}" type="presParOf" srcId="{D72B76EC-B221-8F46-9AC8-56F63EB4C1BF}" destId="{8E60DB3D-D4D5-4047-9992-B3D579A0D253}"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F7417A-22C4-CD41-B21D-3D98A638576E}" type="doc">
      <dgm:prSet loTypeId="urn:microsoft.com/office/officeart/2008/layout/TitledPictureBlocks" loCatId="" qsTypeId="urn:microsoft.com/office/officeart/2005/8/quickstyle/simple4" qsCatId="simple" csTypeId="urn:microsoft.com/office/officeart/2005/8/colors/accent1_2" csCatId="accent1" phldr="1"/>
      <dgm:spPr/>
      <dgm:t>
        <a:bodyPr/>
        <a:lstStyle/>
        <a:p>
          <a:endParaRPr lang="en-US"/>
        </a:p>
      </dgm:t>
    </dgm:pt>
    <dgm:pt modelId="{96120C2A-607A-C940-A6F2-EEA840D4E657}" type="pres">
      <dgm:prSet presAssocID="{6CF7417A-22C4-CD41-B21D-3D98A638576E}" presName="rootNode" presStyleCnt="0">
        <dgm:presLayoutVars>
          <dgm:chMax/>
          <dgm:chPref/>
          <dgm:dir/>
          <dgm:animLvl val="lvl"/>
        </dgm:presLayoutVars>
      </dgm:prSet>
      <dgm:spPr/>
    </dgm:pt>
  </dgm:ptLst>
  <dgm:cxnLst>
    <dgm:cxn modelId="{67023A57-D48E-F54D-921E-33C052CEAEDB}" type="presOf" srcId="{6CF7417A-22C4-CD41-B21D-3D98A638576E}" destId="{96120C2A-607A-C940-A6F2-EEA840D4E657}" srcOrd="0" destOrd="0" presId="urn:microsoft.com/office/officeart/2008/layout/Titled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0422B4E-5264-1948-871D-60F877418F01}" type="doc">
      <dgm:prSet loTypeId="urn:microsoft.com/office/officeart/2005/8/layout/venn3" loCatId="" qsTypeId="urn:microsoft.com/office/officeart/2005/8/quickstyle/simple1" qsCatId="simple" csTypeId="urn:microsoft.com/office/officeart/2005/8/colors/colorful2" csCatId="colorful" phldr="1"/>
      <dgm:spPr/>
      <dgm:t>
        <a:bodyPr/>
        <a:lstStyle/>
        <a:p>
          <a:endParaRPr lang="en-US"/>
        </a:p>
      </dgm:t>
    </dgm:pt>
    <dgm:pt modelId="{73C1235A-B4B8-274E-AC47-38FF2FBED550}">
      <dgm:prSet phldrT="[Text]"/>
      <dgm:spPr/>
      <dgm:t>
        <a:bodyPr/>
        <a:lstStyle/>
        <a:p>
          <a:r>
            <a:rPr lang="en-US" u="sng" dirty="0"/>
            <a:t>Professional Provider </a:t>
          </a:r>
        </a:p>
        <a:p>
          <a:r>
            <a:rPr lang="en-US" u="none" dirty="0"/>
            <a:t>Assessment </a:t>
          </a:r>
        </a:p>
        <a:p>
          <a:r>
            <a:rPr lang="en-US" u="none" dirty="0"/>
            <a:t>PCIT Treatment</a:t>
          </a:r>
        </a:p>
        <a:p>
          <a:r>
            <a:rPr lang="en-US" u="none" dirty="0"/>
            <a:t>Consultation </a:t>
          </a:r>
        </a:p>
      </dgm:t>
    </dgm:pt>
    <dgm:pt modelId="{F5168A09-D6CC-D04B-9E5D-D4250939EFAB}" type="parTrans" cxnId="{C1E4F626-1798-2042-87E2-3634CB841B6B}">
      <dgm:prSet/>
      <dgm:spPr/>
      <dgm:t>
        <a:bodyPr/>
        <a:lstStyle/>
        <a:p>
          <a:endParaRPr lang="en-US"/>
        </a:p>
      </dgm:t>
    </dgm:pt>
    <dgm:pt modelId="{B23ED66F-9C74-D448-900E-1AB35DAF64B6}" type="sibTrans" cxnId="{C1E4F626-1798-2042-87E2-3634CB841B6B}">
      <dgm:prSet/>
      <dgm:spPr/>
      <dgm:t>
        <a:bodyPr/>
        <a:lstStyle/>
        <a:p>
          <a:endParaRPr lang="en-US"/>
        </a:p>
      </dgm:t>
    </dgm:pt>
    <dgm:pt modelId="{10086BAE-7B7B-AA4A-92A5-EC2E864213E3}">
      <dgm:prSet phldrT="[Text]"/>
      <dgm:spPr/>
      <dgm:t>
        <a:bodyPr/>
        <a:lstStyle/>
        <a:p>
          <a:r>
            <a:rPr lang="en-US" dirty="0"/>
            <a:t>PCIT + NH</a:t>
          </a:r>
        </a:p>
        <a:p>
          <a:r>
            <a:rPr lang="en-US" dirty="0"/>
            <a:t>Model</a:t>
          </a:r>
        </a:p>
      </dgm:t>
    </dgm:pt>
    <dgm:pt modelId="{EABC6BD9-56AD-7F42-ADB5-9523B203536D}" type="parTrans" cxnId="{684CB70D-03E6-C240-A6B4-CE9D3D8E1CDE}">
      <dgm:prSet/>
      <dgm:spPr/>
      <dgm:t>
        <a:bodyPr/>
        <a:lstStyle/>
        <a:p>
          <a:endParaRPr lang="en-US"/>
        </a:p>
      </dgm:t>
    </dgm:pt>
    <dgm:pt modelId="{482EB4E2-A41F-AB4C-8742-2007A8320EDD}" type="sibTrans" cxnId="{684CB70D-03E6-C240-A6B4-CE9D3D8E1CDE}">
      <dgm:prSet/>
      <dgm:spPr/>
      <dgm:t>
        <a:bodyPr/>
        <a:lstStyle/>
        <a:p>
          <a:endParaRPr lang="en-US"/>
        </a:p>
      </dgm:t>
    </dgm:pt>
    <dgm:pt modelId="{2685952C-78FC-2B47-8CFE-0B8E0329D91A}">
      <dgm:prSet phldrT="[Text]"/>
      <dgm:spPr/>
      <dgm:t>
        <a:bodyPr/>
        <a:lstStyle/>
        <a:p>
          <a:pPr algn="ctr"/>
          <a:r>
            <a:rPr lang="en-US" u="sng" dirty="0"/>
            <a:t>Natural Helper</a:t>
          </a:r>
        </a:p>
        <a:p>
          <a:pPr algn="ctr"/>
          <a:r>
            <a:rPr lang="en-US" u="none" dirty="0"/>
            <a:t>Outreach</a:t>
          </a:r>
        </a:p>
        <a:p>
          <a:pPr algn="ctr"/>
          <a:r>
            <a:rPr lang="en-US" u="none" dirty="0"/>
            <a:t>Care Coordination</a:t>
          </a:r>
        </a:p>
        <a:p>
          <a:pPr algn="ctr"/>
          <a:r>
            <a:rPr lang="en-US" u="none" dirty="0"/>
            <a:t>Emotional and Logistic Support</a:t>
          </a:r>
        </a:p>
        <a:p>
          <a:pPr algn="ctr"/>
          <a:r>
            <a:rPr lang="en-US" u="none" dirty="0"/>
            <a:t>Home Practice</a:t>
          </a:r>
        </a:p>
        <a:p>
          <a:pPr algn="l"/>
          <a:endParaRPr lang="en-US" u="sng" dirty="0"/>
        </a:p>
      </dgm:t>
    </dgm:pt>
    <dgm:pt modelId="{56D1EFAF-0963-4248-971E-1ED0BF5C831A}" type="parTrans" cxnId="{24F7163C-DA77-BD42-A1BF-4F8B75F84093}">
      <dgm:prSet/>
      <dgm:spPr/>
      <dgm:t>
        <a:bodyPr/>
        <a:lstStyle/>
        <a:p>
          <a:endParaRPr lang="en-US"/>
        </a:p>
      </dgm:t>
    </dgm:pt>
    <dgm:pt modelId="{FAFBA8BB-67DE-0C43-98DB-241C276B0B38}" type="sibTrans" cxnId="{24F7163C-DA77-BD42-A1BF-4F8B75F84093}">
      <dgm:prSet/>
      <dgm:spPr/>
      <dgm:t>
        <a:bodyPr/>
        <a:lstStyle/>
        <a:p>
          <a:endParaRPr lang="en-US"/>
        </a:p>
      </dgm:t>
    </dgm:pt>
    <dgm:pt modelId="{254A8875-3C59-2F4F-B21D-001DD70A0794}" type="pres">
      <dgm:prSet presAssocID="{A0422B4E-5264-1948-871D-60F877418F01}" presName="Name0" presStyleCnt="0">
        <dgm:presLayoutVars>
          <dgm:dir/>
          <dgm:resizeHandles val="exact"/>
        </dgm:presLayoutVars>
      </dgm:prSet>
      <dgm:spPr/>
    </dgm:pt>
    <dgm:pt modelId="{864E0F1D-5592-C049-8B35-C76E33B410DB}" type="pres">
      <dgm:prSet presAssocID="{73C1235A-B4B8-274E-AC47-38FF2FBED550}" presName="Name5" presStyleLbl="vennNode1" presStyleIdx="0" presStyleCnt="3">
        <dgm:presLayoutVars>
          <dgm:bulletEnabled val="1"/>
        </dgm:presLayoutVars>
      </dgm:prSet>
      <dgm:spPr/>
    </dgm:pt>
    <dgm:pt modelId="{D997EFDD-8483-E740-AF94-F291BEC00F9F}" type="pres">
      <dgm:prSet presAssocID="{B23ED66F-9C74-D448-900E-1AB35DAF64B6}" presName="space" presStyleCnt="0"/>
      <dgm:spPr/>
    </dgm:pt>
    <dgm:pt modelId="{3E65C60E-72D5-C04B-807F-9E1902C2043F}" type="pres">
      <dgm:prSet presAssocID="{10086BAE-7B7B-AA4A-92A5-EC2E864213E3}" presName="Name5" presStyleLbl="vennNode1" presStyleIdx="1" presStyleCnt="3">
        <dgm:presLayoutVars>
          <dgm:bulletEnabled val="1"/>
        </dgm:presLayoutVars>
      </dgm:prSet>
      <dgm:spPr/>
    </dgm:pt>
    <dgm:pt modelId="{C40596E3-709D-BB4E-A9A4-637029B41952}" type="pres">
      <dgm:prSet presAssocID="{482EB4E2-A41F-AB4C-8742-2007A8320EDD}" presName="space" presStyleCnt="0"/>
      <dgm:spPr/>
    </dgm:pt>
    <dgm:pt modelId="{D312CA9C-3609-1B4D-8EDD-B644C31EB1DC}" type="pres">
      <dgm:prSet presAssocID="{2685952C-78FC-2B47-8CFE-0B8E0329D91A}" presName="Name5" presStyleLbl="vennNode1" presStyleIdx="2" presStyleCnt="3">
        <dgm:presLayoutVars>
          <dgm:bulletEnabled val="1"/>
        </dgm:presLayoutVars>
      </dgm:prSet>
      <dgm:spPr/>
    </dgm:pt>
  </dgm:ptLst>
  <dgm:cxnLst>
    <dgm:cxn modelId="{684CB70D-03E6-C240-A6B4-CE9D3D8E1CDE}" srcId="{A0422B4E-5264-1948-871D-60F877418F01}" destId="{10086BAE-7B7B-AA4A-92A5-EC2E864213E3}" srcOrd="1" destOrd="0" parTransId="{EABC6BD9-56AD-7F42-ADB5-9523B203536D}" sibTransId="{482EB4E2-A41F-AB4C-8742-2007A8320EDD}"/>
    <dgm:cxn modelId="{C1E4F626-1798-2042-87E2-3634CB841B6B}" srcId="{A0422B4E-5264-1948-871D-60F877418F01}" destId="{73C1235A-B4B8-274E-AC47-38FF2FBED550}" srcOrd="0" destOrd="0" parTransId="{F5168A09-D6CC-D04B-9E5D-D4250939EFAB}" sibTransId="{B23ED66F-9C74-D448-900E-1AB35DAF64B6}"/>
    <dgm:cxn modelId="{A409343A-715C-DF4A-B25F-BE5E764B95CB}" type="presOf" srcId="{73C1235A-B4B8-274E-AC47-38FF2FBED550}" destId="{864E0F1D-5592-C049-8B35-C76E33B410DB}" srcOrd="0" destOrd="0" presId="urn:microsoft.com/office/officeart/2005/8/layout/venn3"/>
    <dgm:cxn modelId="{24F7163C-DA77-BD42-A1BF-4F8B75F84093}" srcId="{A0422B4E-5264-1948-871D-60F877418F01}" destId="{2685952C-78FC-2B47-8CFE-0B8E0329D91A}" srcOrd="2" destOrd="0" parTransId="{56D1EFAF-0963-4248-971E-1ED0BF5C831A}" sibTransId="{FAFBA8BB-67DE-0C43-98DB-241C276B0B38}"/>
    <dgm:cxn modelId="{2BE5AF7E-4FFE-D549-8722-157C405CCA3B}" type="presOf" srcId="{10086BAE-7B7B-AA4A-92A5-EC2E864213E3}" destId="{3E65C60E-72D5-C04B-807F-9E1902C2043F}" srcOrd="0" destOrd="0" presId="urn:microsoft.com/office/officeart/2005/8/layout/venn3"/>
    <dgm:cxn modelId="{DCDD7DA6-2A36-CD46-8C39-85CD1C39C2FD}" type="presOf" srcId="{A0422B4E-5264-1948-871D-60F877418F01}" destId="{254A8875-3C59-2F4F-B21D-001DD70A0794}" srcOrd="0" destOrd="0" presId="urn:microsoft.com/office/officeart/2005/8/layout/venn3"/>
    <dgm:cxn modelId="{61DAFBC5-4435-5440-A0B4-8A9E9BAA1AFF}" type="presOf" srcId="{2685952C-78FC-2B47-8CFE-0B8E0329D91A}" destId="{D312CA9C-3609-1B4D-8EDD-B644C31EB1DC}" srcOrd="0" destOrd="0" presId="urn:microsoft.com/office/officeart/2005/8/layout/venn3"/>
    <dgm:cxn modelId="{88DFFA94-03CC-1940-A480-ECF115534FCA}" type="presParOf" srcId="{254A8875-3C59-2F4F-B21D-001DD70A0794}" destId="{864E0F1D-5592-C049-8B35-C76E33B410DB}" srcOrd="0" destOrd="0" presId="urn:microsoft.com/office/officeart/2005/8/layout/venn3"/>
    <dgm:cxn modelId="{6541A8ED-071A-7143-9059-47D7F9B665FE}" type="presParOf" srcId="{254A8875-3C59-2F4F-B21D-001DD70A0794}" destId="{D997EFDD-8483-E740-AF94-F291BEC00F9F}" srcOrd="1" destOrd="0" presId="urn:microsoft.com/office/officeart/2005/8/layout/venn3"/>
    <dgm:cxn modelId="{611D8EE2-D836-5843-8440-834839DBC3A1}" type="presParOf" srcId="{254A8875-3C59-2F4F-B21D-001DD70A0794}" destId="{3E65C60E-72D5-C04B-807F-9E1902C2043F}" srcOrd="2" destOrd="0" presId="urn:microsoft.com/office/officeart/2005/8/layout/venn3"/>
    <dgm:cxn modelId="{C856C4A3-9E7A-3448-94D3-7B467C4DF9EE}" type="presParOf" srcId="{254A8875-3C59-2F4F-B21D-001DD70A0794}" destId="{C40596E3-709D-BB4E-A9A4-637029B41952}" srcOrd="3" destOrd="0" presId="urn:microsoft.com/office/officeart/2005/8/layout/venn3"/>
    <dgm:cxn modelId="{9C95ABFC-08B4-5042-81EB-F2DF4FCF9A1B}" type="presParOf" srcId="{254A8875-3C59-2F4F-B21D-001DD70A0794}" destId="{D312CA9C-3609-1B4D-8EDD-B644C31EB1DC}"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0BC9821-E3A7-E741-9330-831A715FC736}" type="doc">
      <dgm:prSet loTypeId="urn:microsoft.com/office/officeart/2005/8/layout/hChevron3" loCatId="" qsTypeId="urn:microsoft.com/office/officeart/2005/8/quickstyle/simple1" qsCatId="simple" csTypeId="urn:microsoft.com/office/officeart/2005/8/colors/accent1_1" csCatId="accent1" phldr="1"/>
      <dgm:spPr/>
    </dgm:pt>
    <dgm:pt modelId="{C8F7C284-DBFA-104E-9259-CE58AEA93B70}">
      <dgm:prSet phldrT="[Text]"/>
      <dgm:spPr>
        <a:solidFill>
          <a:schemeClr val="accent1">
            <a:lumMod val="40000"/>
            <a:lumOff val="60000"/>
          </a:schemeClr>
        </a:solidFill>
      </dgm:spPr>
      <dgm:t>
        <a:bodyPr/>
        <a:lstStyle/>
        <a:p>
          <a:r>
            <a:rPr lang="en-US" dirty="0"/>
            <a:t>Reach</a:t>
          </a:r>
        </a:p>
      </dgm:t>
    </dgm:pt>
    <dgm:pt modelId="{881ABB8F-39A2-FA42-B232-B61EFD754E97}" type="parTrans" cxnId="{EDB82F55-FC95-3C4D-B79B-793F8C33D8FC}">
      <dgm:prSet/>
      <dgm:spPr/>
      <dgm:t>
        <a:bodyPr/>
        <a:lstStyle/>
        <a:p>
          <a:endParaRPr lang="en-US"/>
        </a:p>
      </dgm:t>
    </dgm:pt>
    <dgm:pt modelId="{647874E2-3056-724C-9B7D-4E91100B2BE6}" type="sibTrans" cxnId="{EDB82F55-FC95-3C4D-B79B-793F8C33D8FC}">
      <dgm:prSet/>
      <dgm:spPr/>
      <dgm:t>
        <a:bodyPr/>
        <a:lstStyle/>
        <a:p>
          <a:endParaRPr lang="en-US"/>
        </a:p>
      </dgm:t>
    </dgm:pt>
    <dgm:pt modelId="{B60DF3C2-2C82-1949-9520-D09EA2EB3F23}">
      <dgm:prSet phldrT="[Text]"/>
      <dgm:spPr/>
      <dgm:t>
        <a:bodyPr/>
        <a:lstStyle/>
        <a:p>
          <a:r>
            <a:rPr lang="en-US" dirty="0"/>
            <a:t>Effectiveness</a:t>
          </a:r>
        </a:p>
      </dgm:t>
    </dgm:pt>
    <dgm:pt modelId="{2BFF2BD0-9A6E-5142-8E52-2DDDCD73927A}" type="parTrans" cxnId="{33D3F28E-B647-AF4F-BC5D-9EB19BEB2214}">
      <dgm:prSet/>
      <dgm:spPr/>
      <dgm:t>
        <a:bodyPr/>
        <a:lstStyle/>
        <a:p>
          <a:endParaRPr lang="en-US"/>
        </a:p>
      </dgm:t>
    </dgm:pt>
    <dgm:pt modelId="{89F5DEE8-2138-6B4D-AFA7-409602E37290}" type="sibTrans" cxnId="{33D3F28E-B647-AF4F-BC5D-9EB19BEB2214}">
      <dgm:prSet/>
      <dgm:spPr/>
      <dgm:t>
        <a:bodyPr/>
        <a:lstStyle/>
        <a:p>
          <a:endParaRPr lang="en-US"/>
        </a:p>
      </dgm:t>
    </dgm:pt>
    <dgm:pt modelId="{5A96299E-6D78-D04B-B161-608831A3022E}">
      <dgm:prSet phldrT="[Text]"/>
      <dgm:spPr/>
      <dgm:t>
        <a:bodyPr/>
        <a:lstStyle/>
        <a:p>
          <a:r>
            <a:rPr lang="en-US" dirty="0"/>
            <a:t>Adoption</a:t>
          </a:r>
        </a:p>
      </dgm:t>
    </dgm:pt>
    <dgm:pt modelId="{AC71189D-5C97-9140-A02F-E18FBA30A2D1}" type="parTrans" cxnId="{7341455A-F2B9-E142-A679-FC2598AA2F52}">
      <dgm:prSet/>
      <dgm:spPr/>
      <dgm:t>
        <a:bodyPr/>
        <a:lstStyle/>
        <a:p>
          <a:endParaRPr lang="en-US"/>
        </a:p>
      </dgm:t>
    </dgm:pt>
    <dgm:pt modelId="{A8AF342B-AE5F-044E-A828-17C8D1DD443B}" type="sibTrans" cxnId="{7341455A-F2B9-E142-A679-FC2598AA2F52}">
      <dgm:prSet/>
      <dgm:spPr/>
      <dgm:t>
        <a:bodyPr/>
        <a:lstStyle/>
        <a:p>
          <a:endParaRPr lang="en-US"/>
        </a:p>
      </dgm:t>
    </dgm:pt>
    <dgm:pt modelId="{2CEE3149-C4A2-C94A-B104-0735BA75A79D}">
      <dgm:prSet phldrT="[Text]"/>
      <dgm:spPr/>
      <dgm:t>
        <a:bodyPr/>
        <a:lstStyle/>
        <a:p>
          <a:r>
            <a:rPr lang="en-US" dirty="0"/>
            <a:t>Implementation</a:t>
          </a:r>
        </a:p>
      </dgm:t>
    </dgm:pt>
    <dgm:pt modelId="{5C945DE2-F0ED-4844-A289-A2FF6FA62525}" type="parTrans" cxnId="{E8B94870-5B9A-CD4F-94AE-BB34CC4DBBAB}">
      <dgm:prSet/>
      <dgm:spPr/>
      <dgm:t>
        <a:bodyPr/>
        <a:lstStyle/>
        <a:p>
          <a:endParaRPr lang="en-US"/>
        </a:p>
      </dgm:t>
    </dgm:pt>
    <dgm:pt modelId="{7ED115FC-360F-AA48-89E8-01EB71003AB3}" type="sibTrans" cxnId="{E8B94870-5B9A-CD4F-94AE-BB34CC4DBBAB}">
      <dgm:prSet/>
      <dgm:spPr/>
      <dgm:t>
        <a:bodyPr/>
        <a:lstStyle/>
        <a:p>
          <a:endParaRPr lang="en-US"/>
        </a:p>
      </dgm:t>
    </dgm:pt>
    <dgm:pt modelId="{04C850ED-7203-9044-AD49-523DE0A44994}">
      <dgm:prSet phldrT="[Text]"/>
      <dgm:spPr/>
      <dgm:t>
        <a:bodyPr/>
        <a:lstStyle/>
        <a:p>
          <a:r>
            <a:rPr lang="en-US" dirty="0"/>
            <a:t>Maintenance </a:t>
          </a:r>
        </a:p>
      </dgm:t>
    </dgm:pt>
    <dgm:pt modelId="{2A151FF6-F756-7042-A583-5E47BD9AA176}" type="parTrans" cxnId="{6147A1F0-D390-5144-A3B1-CE1AAEAB237F}">
      <dgm:prSet/>
      <dgm:spPr/>
      <dgm:t>
        <a:bodyPr/>
        <a:lstStyle/>
        <a:p>
          <a:endParaRPr lang="en-US"/>
        </a:p>
      </dgm:t>
    </dgm:pt>
    <dgm:pt modelId="{0F8601EB-715C-7348-BEEE-9EF307389CB2}" type="sibTrans" cxnId="{6147A1F0-D390-5144-A3B1-CE1AAEAB237F}">
      <dgm:prSet/>
      <dgm:spPr/>
      <dgm:t>
        <a:bodyPr/>
        <a:lstStyle/>
        <a:p>
          <a:endParaRPr lang="en-US"/>
        </a:p>
      </dgm:t>
    </dgm:pt>
    <dgm:pt modelId="{83FCFF97-E85A-874B-8758-C9BCE3DEE8ED}" type="pres">
      <dgm:prSet presAssocID="{10BC9821-E3A7-E741-9330-831A715FC736}" presName="Name0" presStyleCnt="0">
        <dgm:presLayoutVars>
          <dgm:dir/>
          <dgm:resizeHandles val="exact"/>
        </dgm:presLayoutVars>
      </dgm:prSet>
      <dgm:spPr/>
    </dgm:pt>
    <dgm:pt modelId="{E383CDE9-1B36-EC4E-9AAA-D66B8684A1A4}" type="pres">
      <dgm:prSet presAssocID="{C8F7C284-DBFA-104E-9259-CE58AEA93B70}" presName="parTxOnly" presStyleLbl="node1" presStyleIdx="0" presStyleCnt="5">
        <dgm:presLayoutVars>
          <dgm:bulletEnabled val="1"/>
        </dgm:presLayoutVars>
      </dgm:prSet>
      <dgm:spPr/>
    </dgm:pt>
    <dgm:pt modelId="{1AD62643-B974-7C4D-A5CA-5CFA567FB31B}" type="pres">
      <dgm:prSet presAssocID="{647874E2-3056-724C-9B7D-4E91100B2BE6}" presName="parSpace" presStyleCnt="0"/>
      <dgm:spPr/>
    </dgm:pt>
    <dgm:pt modelId="{BB4DB95A-E706-C843-A729-5564E0A1ED80}" type="pres">
      <dgm:prSet presAssocID="{B60DF3C2-2C82-1949-9520-D09EA2EB3F23}" presName="parTxOnly" presStyleLbl="node1" presStyleIdx="1" presStyleCnt="5">
        <dgm:presLayoutVars>
          <dgm:bulletEnabled val="1"/>
        </dgm:presLayoutVars>
      </dgm:prSet>
      <dgm:spPr/>
    </dgm:pt>
    <dgm:pt modelId="{3D25075E-0B83-F04C-B8CB-AC9B29F2BEDD}" type="pres">
      <dgm:prSet presAssocID="{89F5DEE8-2138-6B4D-AFA7-409602E37290}" presName="parSpace" presStyleCnt="0"/>
      <dgm:spPr/>
    </dgm:pt>
    <dgm:pt modelId="{60916B5B-167F-244D-BD34-FA5A43E3788C}" type="pres">
      <dgm:prSet presAssocID="{5A96299E-6D78-D04B-B161-608831A3022E}" presName="parTxOnly" presStyleLbl="node1" presStyleIdx="2" presStyleCnt="5">
        <dgm:presLayoutVars>
          <dgm:bulletEnabled val="1"/>
        </dgm:presLayoutVars>
      </dgm:prSet>
      <dgm:spPr/>
    </dgm:pt>
    <dgm:pt modelId="{A4ECD47E-6B64-E74C-B99A-9DFA72A3B7BE}" type="pres">
      <dgm:prSet presAssocID="{A8AF342B-AE5F-044E-A828-17C8D1DD443B}" presName="parSpace" presStyleCnt="0"/>
      <dgm:spPr/>
    </dgm:pt>
    <dgm:pt modelId="{D44F5218-F927-1045-92A6-5517E5B01A51}" type="pres">
      <dgm:prSet presAssocID="{2CEE3149-C4A2-C94A-B104-0735BA75A79D}" presName="parTxOnly" presStyleLbl="node1" presStyleIdx="3" presStyleCnt="5">
        <dgm:presLayoutVars>
          <dgm:bulletEnabled val="1"/>
        </dgm:presLayoutVars>
      </dgm:prSet>
      <dgm:spPr/>
    </dgm:pt>
    <dgm:pt modelId="{55029235-437B-9B41-8B79-C2988A2DD2D9}" type="pres">
      <dgm:prSet presAssocID="{7ED115FC-360F-AA48-89E8-01EB71003AB3}" presName="parSpace" presStyleCnt="0"/>
      <dgm:spPr/>
    </dgm:pt>
    <dgm:pt modelId="{4DC31B80-04CF-5646-8549-3D6F63CC7A98}" type="pres">
      <dgm:prSet presAssocID="{04C850ED-7203-9044-AD49-523DE0A44994}" presName="parTxOnly" presStyleLbl="node1" presStyleIdx="4" presStyleCnt="5">
        <dgm:presLayoutVars>
          <dgm:bulletEnabled val="1"/>
        </dgm:presLayoutVars>
      </dgm:prSet>
      <dgm:spPr/>
    </dgm:pt>
  </dgm:ptLst>
  <dgm:cxnLst>
    <dgm:cxn modelId="{61108865-9C51-244E-8D08-3B11413A75A9}" type="presOf" srcId="{2CEE3149-C4A2-C94A-B104-0735BA75A79D}" destId="{D44F5218-F927-1045-92A6-5517E5B01A51}" srcOrd="0" destOrd="0" presId="urn:microsoft.com/office/officeart/2005/8/layout/hChevron3"/>
    <dgm:cxn modelId="{E8B94870-5B9A-CD4F-94AE-BB34CC4DBBAB}" srcId="{10BC9821-E3A7-E741-9330-831A715FC736}" destId="{2CEE3149-C4A2-C94A-B104-0735BA75A79D}" srcOrd="3" destOrd="0" parTransId="{5C945DE2-F0ED-4844-A289-A2FF6FA62525}" sibTransId="{7ED115FC-360F-AA48-89E8-01EB71003AB3}"/>
    <dgm:cxn modelId="{EDB82F55-FC95-3C4D-B79B-793F8C33D8FC}" srcId="{10BC9821-E3A7-E741-9330-831A715FC736}" destId="{C8F7C284-DBFA-104E-9259-CE58AEA93B70}" srcOrd="0" destOrd="0" parTransId="{881ABB8F-39A2-FA42-B232-B61EFD754E97}" sibTransId="{647874E2-3056-724C-9B7D-4E91100B2BE6}"/>
    <dgm:cxn modelId="{59885759-9A37-1D43-86C0-F86D14EE2269}" type="presOf" srcId="{5A96299E-6D78-D04B-B161-608831A3022E}" destId="{60916B5B-167F-244D-BD34-FA5A43E3788C}" srcOrd="0" destOrd="0" presId="urn:microsoft.com/office/officeart/2005/8/layout/hChevron3"/>
    <dgm:cxn modelId="{7341455A-F2B9-E142-A679-FC2598AA2F52}" srcId="{10BC9821-E3A7-E741-9330-831A715FC736}" destId="{5A96299E-6D78-D04B-B161-608831A3022E}" srcOrd="2" destOrd="0" parTransId="{AC71189D-5C97-9140-A02F-E18FBA30A2D1}" sibTransId="{A8AF342B-AE5F-044E-A828-17C8D1DD443B}"/>
    <dgm:cxn modelId="{33D3F28E-B647-AF4F-BC5D-9EB19BEB2214}" srcId="{10BC9821-E3A7-E741-9330-831A715FC736}" destId="{B60DF3C2-2C82-1949-9520-D09EA2EB3F23}" srcOrd="1" destOrd="0" parTransId="{2BFF2BD0-9A6E-5142-8E52-2DDDCD73927A}" sibTransId="{89F5DEE8-2138-6B4D-AFA7-409602E37290}"/>
    <dgm:cxn modelId="{21BA5F8F-B056-2041-B17A-783BFF913891}" type="presOf" srcId="{04C850ED-7203-9044-AD49-523DE0A44994}" destId="{4DC31B80-04CF-5646-8549-3D6F63CC7A98}" srcOrd="0" destOrd="0" presId="urn:microsoft.com/office/officeart/2005/8/layout/hChevron3"/>
    <dgm:cxn modelId="{C618EFA4-B68D-0243-8367-704F19213F24}" type="presOf" srcId="{10BC9821-E3A7-E741-9330-831A715FC736}" destId="{83FCFF97-E85A-874B-8758-C9BCE3DEE8ED}" srcOrd="0" destOrd="0" presId="urn:microsoft.com/office/officeart/2005/8/layout/hChevron3"/>
    <dgm:cxn modelId="{ACADF7B0-79B6-3347-943C-F38CD2914036}" type="presOf" srcId="{C8F7C284-DBFA-104E-9259-CE58AEA93B70}" destId="{E383CDE9-1B36-EC4E-9AAA-D66B8684A1A4}" srcOrd="0" destOrd="0" presId="urn:microsoft.com/office/officeart/2005/8/layout/hChevron3"/>
    <dgm:cxn modelId="{C0F2AFC4-D781-7349-A2F3-40C294866788}" type="presOf" srcId="{B60DF3C2-2C82-1949-9520-D09EA2EB3F23}" destId="{BB4DB95A-E706-C843-A729-5564E0A1ED80}" srcOrd="0" destOrd="0" presId="urn:microsoft.com/office/officeart/2005/8/layout/hChevron3"/>
    <dgm:cxn modelId="{6147A1F0-D390-5144-A3B1-CE1AAEAB237F}" srcId="{10BC9821-E3A7-E741-9330-831A715FC736}" destId="{04C850ED-7203-9044-AD49-523DE0A44994}" srcOrd="4" destOrd="0" parTransId="{2A151FF6-F756-7042-A583-5E47BD9AA176}" sibTransId="{0F8601EB-715C-7348-BEEE-9EF307389CB2}"/>
    <dgm:cxn modelId="{F876F342-F7E0-4140-B002-F843B8ACB138}" type="presParOf" srcId="{83FCFF97-E85A-874B-8758-C9BCE3DEE8ED}" destId="{E383CDE9-1B36-EC4E-9AAA-D66B8684A1A4}" srcOrd="0" destOrd="0" presId="urn:microsoft.com/office/officeart/2005/8/layout/hChevron3"/>
    <dgm:cxn modelId="{A7F2B16D-98D9-4C41-BD4D-32EACCF51F77}" type="presParOf" srcId="{83FCFF97-E85A-874B-8758-C9BCE3DEE8ED}" destId="{1AD62643-B974-7C4D-A5CA-5CFA567FB31B}" srcOrd="1" destOrd="0" presId="urn:microsoft.com/office/officeart/2005/8/layout/hChevron3"/>
    <dgm:cxn modelId="{601D0CF8-1904-F946-A0D5-2E2937DCEC1C}" type="presParOf" srcId="{83FCFF97-E85A-874B-8758-C9BCE3DEE8ED}" destId="{BB4DB95A-E706-C843-A729-5564E0A1ED80}" srcOrd="2" destOrd="0" presId="urn:microsoft.com/office/officeart/2005/8/layout/hChevron3"/>
    <dgm:cxn modelId="{3C97E887-1373-394B-A237-8FED9D5E31B1}" type="presParOf" srcId="{83FCFF97-E85A-874B-8758-C9BCE3DEE8ED}" destId="{3D25075E-0B83-F04C-B8CB-AC9B29F2BEDD}" srcOrd="3" destOrd="0" presId="urn:microsoft.com/office/officeart/2005/8/layout/hChevron3"/>
    <dgm:cxn modelId="{9954283D-6257-D94F-B6CE-B07727F2AC21}" type="presParOf" srcId="{83FCFF97-E85A-874B-8758-C9BCE3DEE8ED}" destId="{60916B5B-167F-244D-BD34-FA5A43E3788C}" srcOrd="4" destOrd="0" presId="urn:microsoft.com/office/officeart/2005/8/layout/hChevron3"/>
    <dgm:cxn modelId="{C3F2FF15-2549-E941-93C5-38B506F23B38}" type="presParOf" srcId="{83FCFF97-E85A-874B-8758-C9BCE3DEE8ED}" destId="{A4ECD47E-6B64-E74C-B99A-9DFA72A3B7BE}" srcOrd="5" destOrd="0" presId="urn:microsoft.com/office/officeart/2005/8/layout/hChevron3"/>
    <dgm:cxn modelId="{CACA5BB4-FC47-074A-A294-8F5B6BB91347}" type="presParOf" srcId="{83FCFF97-E85A-874B-8758-C9BCE3DEE8ED}" destId="{D44F5218-F927-1045-92A6-5517E5B01A51}" srcOrd="6" destOrd="0" presId="urn:microsoft.com/office/officeart/2005/8/layout/hChevron3"/>
    <dgm:cxn modelId="{B7EBBC64-1EE9-F142-8B9C-E42C9A1B4156}" type="presParOf" srcId="{83FCFF97-E85A-874B-8758-C9BCE3DEE8ED}" destId="{55029235-437B-9B41-8B79-C2988A2DD2D9}" srcOrd="7" destOrd="0" presId="urn:microsoft.com/office/officeart/2005/8/layout/hChevron3"/>
    <dgm:cxn modelId="{82CD3DE4-C959-B743-9A10-A7FE76736579}" type="presParOf" srcId="{83FCFF97-E85A-874B-8758-C9BCE3DEE8ED}" destId="{4DC31B80-04CF-5646-8549-3D6F63CC7A98}"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0BC9821-E3A7-E741-9330-831A715FC736}" type="doc">
      <dgm:prSet loTypeId="urn:microsoft.com/office/officeart/2005/8/layout/hChevron3" loCatId="" qsTypeId="urn:microsoft.com/office/officeart/2005/8/quickstyle/simple1" qsCatId="simple" csTypeId="urn:microsoft.com/office/officeart/2005/8/colors/accent1_1" csCatId="accent1" phldr="1"/>
      <dgm:spPr/>
    </dgm:pt>
    <dgm:pt modelId="{C8F7C284-DBFA-104E-9259-CE58AEA93B70}">
      <dgm:prSet phldrT="[Text]"/>
      <dgm:spPr/>
      <dgm:t>
        <a:bodyPr/>
        <a:lstStyle/>
        <a:p>
          <a:r>
            <a:rPr lang="en-US" dirty="0"/>
            <a:t>Reach</a:t>
          </a:r>
        </a:p>
      </dgm:t>
    </dgm:pt>
    <dgm:pt modelId="{881ABB8F-39A2-FA42-B232-B61EFD754E97}" type="parTrans" cxnId="{EDB82F55-FC95-3C4D-B79B-793F8C33D8FC}">
      <dgm:prSet/>
      <dgm:spPr/>
      <dgm:t>
        <a:bodyPr/>
        <a:lstStyle/>
        <a:p>
          <a:endParaRPr lang="en-US"/>
        </a:p>
      </dgm:t>
    </dgm:pt>
    <dgm:pt modelId="{647874E2-3056-724C-9B7D-4E91100B2BE6}" type="sibTrans" cxnId="{EDB82F55-FC95-3C4D-B79B-793F8C33D8FC}">
      <dgm:prSet/>
      <dgm:spPr/>
      <dgm:t>
        <a:bodyPr/>
        <a:lstStyle/>
        <a:p>
          <a:endParaRPr lang="en-US"/>
        </a:p>
      </dgm:t>
    </dgm:pt>
    <dgm:pt modelId="{B60DF3C2-2C82-1949-9520-D09EA2EB3F23}">
      <dgm:prSet phldrT="[Text]"/>
      <dgm:spPr>
        <a:solidFill>
          <a:schemeClr val="accent1">
            <a:lumMod val="40000"/>
            <a:lumOff val="60000"/>
          </a:schemeClr>
        </a:solidFill>
      </dgm:spPr>
      <dgm:t>
        <a:bodyPr/>
        <a:lstStyle/>
        <a:p>
          <a:r>
            <a:rPr lang="en-US" dirty="0"/>
            <a:t>Effectiveness</a:t>
          </a:r>
        </a:p>
      </dgm:t>
    </dgm:pt>
    <dgm:pt modelId="{2BFF2BD0-9A6E-5142-8E52-2DDDCD73927A}" type="parTrans" cxnId="{33D3F28E-B647-AF4F-BC5D-9EB19BEB2214}">
      <dgm:prSet/>
      <dgm:spPr/>
      <dgm:t>
        <a:bodyPr/>
        <a:lstStyle/>
        <a:p>
          <a:endParaRPr lang="en-US"/>
        </a:p>
      </dgm:t>
    </dgm:pt>
    <dgm:pt modelId="{89F5DEE8-2138-6B4D-AFA7-409602E37290}" type="sibTrans" cxnId="{33D3F28E-B647-AF4F-BC5D-9EB19BEB2214}">
      <dgm:prSet/>
      <dgm:spPr/>
      <dgm:t>
        <a:bodyPr/>
        <a:lstStyle/>
        <a:p>
          <a:endParaRPr lang="en-US"/>
        </a:p>
      </dgm:t>
    </dgm:pt>
    <dgm:pt modelId="{5A96299E-6D78-D04B-B161-608831A3022E}">
      <dgm:prSet phldrT="[Text]"/>
      <dgm:spPr/>
      <dgm:t>
        <a:bodyPr/>
        <a:lstStyle/>
        <a:p>
          <a:r>
            <a:rPr lang="en-US" dirty="0"/>
            <a:t>Adoption</a:t>
          </a:r>
        </a:p>
      </dgm:t>
    </dgm:pt>
    <dgm:pt modelId="{AC71189D-5C97-9140-A02F-E18FBA30A2D1}" type="parTrans" cxnId="{7341455A-F2B9-E142-A679-FC2598AA2F52}">
      <dgm:prSet/>
      <dgm:spPr/>
      <dgm:t>
        <a:bodyPr/>
        <a:lstStyle/>
        <a:p>
          <a:endParaRPr lang="en-US"/>
        </a:p>
      </dgm:t>
    </dgm:pt>
    <dgm:pt modelId="{A8AF342B-AE5F-044E-A828-17C8D1DD443B}" type="sibTrans" cxnId="{7341455A-F2B9-E142-A679-FC2598AA2F52}">
      <dgm:prSet/>
      <dgm:spPr/>
      <dgm:t>
        <a:bodyPr/>
        <a:lstStyle/>
        <a:p>
          <a:endParaRPr lang="en-US"/>
        </a:p>
      </dgm:t>
    </dgm:pt>
    <dgm:pt modelId="{2CEE3149-C4A2-C94A-B104-0735BA75A79D}">
      <dgm:prSet phldrT="[Text]"/>
      <dgm:spPr/>
      <dgm:t>
        <a:bodyPr/>
        <a:lstStyle/>
        <a:p>
          <a:r>
            <a:rPr lang="en-US" dirty="0"/>
            <a:t>Implementation</a:t>
          </a:r>
        </a:p>
      </dgm:t>
    </dgm:pt>
    <dgm:pt modelId="{5C945DE2-F0ED-4844-A289-A2FF6FA62525}" type="parTrans" cxnId="{E8B94870-5B9A-CD4F-94AE-BB34CC4DBBAB}">
      <dgm:prSet/>
      <dgm:spPr/>
      <dgm:t>
        <a:bodyPr/>
        <a:lstStyle/>
        <a:p>
          <a:endParaRPr lang="en-US"/>
        </a:p>
      </dgm:t>
    </dgm:pt>
    <dgm:pt modelId="{7ED115FC-360F-AA48-89E8-01EB71003AB3}" type="sibTrans" cxnId="{E8B94870-5B9A-CD4F-94AE-BB34CC4DBBAB}">
      <dgm:prSet/>
      <dgm:spPr/>
      <dgm:t>
        <a:bodyPr/>
        <a:lstStyle/>
        <a:p>
          <a:endParaRPr lang="en-US"/>
        </a:p>
      </dgm:t>
    </dgm:pt>
    <dgm:pt modelId="{04C850ED-7203-9044-AD49-523DE0A44994}">
      <dgm:prSet phldrT="[Text]"/>
      <dgm:spPr/>
      <dgm:t>
        <a:bodyPr/>
        <a:lstStyle/>
        <a:p>
          <a:r>
            <a:rPr lang="en-US" dirty="0"/>
            <a:t>Maintenance </a:t>
          </a:r>
        </a:p>
      </dgm:t>
    </dgm:pt>
    <dgm:pt modelId="{2A151FF6-F756-7042-A583-5E47BD9AA176}" type="parTrans" cxnId="{6147A1F0-D390-5144-A3B1-CE1AAEAB237F}">
      <dgm:prSet/>
      <dgm:spPr/>
      <dgm:t>
        <a:bodyPr/>
        <a:lstStyle/>
        <a:p>
          <a:endParaRPr lang="en-US"/>
        </a:p>
      </dgm:t>
    </dgm:pt>
    <dgm:pt modelId="{0F8601EB-715C-7348-BEEE-9EF307389CB2}" type="sibTrans" cxnId="{6147A1F0-D390-5144-A3B1-CE1AAEAB237F}">
      <dgm:prSet/>
      <dgm:spPr/>
      <dgm:t>
        <a:bodyPr/>
        <a:lstStyle/>
        <a:p>
          <a:endParaRPr lang="en-US"/>
        </a:p>
      </dgm:t>
    </dgm:pt>
    <dgm:pt modelId="{83FCFF97-E85A-874B-8758-C9BCE3DEE8ED}" type="pres">
      <dgm:prSet presAssocID="{10BC9821-E3A7-E741-9330-831A715FC736}" presName="Name0" presStyleCnt="0">
        <dgm:presLayoutVars>
          <dgm:dir/>
          <dgm:resizeHandles val="exact"/>
        </dgm:presLayoutVars>
      </dgm:prSet>
      <dgm:spPr/>
    </dgm:pt>
    <dgm:pt modelId="{E383CDE9-1B36-EC4E-9AAA-D66B8684A1A4}" type="pres">
      <dgm:prSet presAssocID="{C8F7C284-DBFA-104E-9259-CE58AEA93B70}" presName="parTxOnly" presStyleLbl="node1" presStyleIdx="0" presStyleCnt="5">
        <dgm:presLayoutVars>
          <dgm:bulletEnabled val="1"/>
        </dgm:presLayoutVars>
      </dgm:prSet>
      <dgm:spPr/>
    </dgm:pt>
    <dgm:pt modelId="{1AD62643-B974-7C4D-A5CA-5CFA567FB31B}" type="pres">
      <dgm:prSet presAssocID="{647874E2-3056-724C-9B7D-4E91100B2BE6}" presName="parSpace" presStyleCnt="0"/>
      <dgm:spPr/>
    </dgm:pt>
    <dgm:pt modelId="{BB4DB95A-E706-C843-A729-5564E0A1ED80}" type="pres">
      <dgm:prSet presAssocID="{B60DF3C2-2C82-1949-9520-D09EA2EB3F23}" presName="parTxOnly" presStyleLbl="node1" presStyleIdx="1" presStyleCnt="5">
        <dgm:presLayoutVars>
          <dgm:bulletEnabled val="1"/>
        </dgm:presLayoutVars>
      </dgm:prSet>
      <dgm:spPr/>
    </dgm:pt>
    <dgm:pt modelId="{3D25075E-0B83-F04C-B8CB-AC9B29F2BEDD}" type="pres">
      <dgm:prSet presAssocID="{89F5DEE8-2138-6B4D-AFA7-409602E37290}" presName="parSpace" presStyleCnt="0"/>
      <dgm:spPr/>
    </dgm:pt>
    <dgm:pt modelId="{60916B5B-167F-244D-BD34-FA5A43E3788C}" type="pres">
      <dgm:prSet presAssocID="{5A96299E-6D78-D04B-B161-608831A3022E}" presName="parTxOnly" presStyleLbl="node1" presStyleIdx="2" presStyleCnt="5">
        <dgm:presLayoutVars>
          <dgm:bulletEnabled val="1"/>
        </dgm:presLayoutVars>
      </dgm:prSet>
      <dgm:spPr/>
    </dgm:pt>
    <dgm:pt modelId="{A4ECD47E-6B64-E74C-B99A-9DFA72A3B7BE}" type="pres">
      <dgm:prSet presAssocID="{A8AF342B-AE5F-044E-A828-17C8D1DD443B}" presName="parSpace" presStyleCnt="0"/>
      <dgm:spPr/>
    </dgm:pt>
    <dgm:pt modelId="{D44F5218-F927-1045-92A6-5517E5B01A51}" type="pres">
      <dgm:prSet presAssocID="{2CEE3149-C4A2-C94A-B104-0735BA75A79D}" presName="parTxOnly" presStyleLbl="node1" presStyleIdx="3" presStyleCnt="5">
        <dgm:presLayoutVars>
          <dgm:bulletEnabled val="1"/>
        </dgm:presLayoutVars>
      </dgm:prSet>
      <dgm:spPr/>
    </dgm:pt>
    <dgm:pt modelId="{55029235-437B-9B41-8B79-C2988A2DD2D9}" type="pres">
      <dgm:prSet presAssocID="{7ED115FC-360F-AA48-89E8-01EB71003AB3}" presName="parSpace" presStyleCnt="0"/>
      <dgm:spPr/>
    </dgm:pt>
    <dgm:pt modelId="{4DC31B80-04CF-5646-8549-3D6F63CC7A98}" type="pres">
      <dgm:prSet presAssocID="{04C850ED-7203-9044-AD49-523DE0A44994}" presName="parTxOnly" presStyleLbl="node1" presStyleIdx="4" presStyleCnt="5">
        <dgm:presLayoutVars>
          <dgm:bulletEnabled val="1"/>
        </dgm:presLayoutVars>
      </dgm:prSet>
      <dgm:spPr/>
    </dgm:pt>
  </dgm:ptLst>
  <dgm:cxnLst>
    <dgm:cxn modelId="{61108865-9C51-244E-8D08-3B11413A75A9}" type="presOf" srcId="{2CEE3149-C4A2-C94A-B104-0735BA75A79D}" destId="{D44F5218-F927-1045-92A6-5517E5B01A51}" srcOrd="0" destOrd="0" presId="urn:microsoft.com/office/officeart/2005/8/layout/hChevron3"/>
    <dgm:cxn modelId="{E8B94870-5B9A-CD4F-94AE-BB34CC4DBBAB}" srcId="{10BC9821-E3A7-E741-9330-831A715FC736}" destId="{2CEE3149-C4A2-C94A-B104-0735BA75A79D}" srcOrd="3" destOrd="0" parTransId="{5C945DE2-F0ED-4844-A289-A2FF6FA62525}" sibTransId="{7ED115FC-360F-AA48-89E8-01EB71003AB3}"/>
    <dgm:cxn modelId="{EDB82F55-FC95-3C4D-B79B-793F8C33D8FC}" srcId="{10BC9821-E3A7-E741-9330-831A715FC736}" destId="{C8F7C284-DBFA-104E-9259-CE58AEA93B70}" srcOrd="0" destOrd="0" parTransId="{881ABB8F-39A2-FA42-B232-B61EFD754E97}" sibTransId="{647874E2-3056-724C-9B7D-4E91100B2BE6}"/>
    <dgm:cxn modelId="{59885759-9A37-1D43-86C0-F86D14EE2269}" type="presOf" srcId="{5A96299E-6D78-D04B-B161-608831A3022E}" destId="{60916B5B-167F-244D-BD34-FA5A43E3788C}" srcOrd="0" destOrd="0" presId="urn:microsoft.com/office/officeart/2005/8/layout/hChevron3"/>
    <dgm:cxn modelId="{7341455A-F2B9-E142-A679-FC2598AA2F52}" srcId="{10BC9821-E3A7-E741-9330-831A715FC736}" destId="{5A96299E-6D78-D04B-B161-608831A3022E}" srcOrd="2" destOrd="0" parTransId="{AC71189D-5C97-9140-A02F-E18FBA30A2D1}" sibTransId="{A8AF342B-AE5F-044E-A828-17C8D1DD443B}"/>
    <dgm:cxn modelId="{33D3F28E-B647-AF4F-BC5D-9EB19BEB2214}" srcId="{10BC9821-E3A7-E741-9330-831A715FC736}" destId="{B60DF3C2-2C82-1949-9520-D09EA2EB3F23}" srcOrd="1" destOrd="0" parTransId="{2BFF2BD0-9A6E-5142-8E52-2DDDCD73927A}" sibTransId="{89F5DEE8-2138-6B4D-AFA7-409602E37290}"/>
    <dgm:cxn modelId="{21BA5F8F-B056-2041-B17A-783BFF913891}" type="presOf" srcId="{04C850ED-7203-9044-AD49-523DE0A44994}" destId="{4DC31B80-04CF-5646-8549-3D6F63CC7A98}" srcOrd="0" destOrd="0" presId="urn:microsoft.com/office/officeart/2005/8/layout/hChevron3"/>
    <dgm:cxn modelId="{C618EFA4-B68D-0243-8367-704F19213F24}" type="presOf" srcId="{10BC9821-E3A7-E741-9330-831A715FC736}" destId="{83FCFF97-E85A-874B-8758-C9BCE3DEE8ED}" srcOrd="0" destOrd="0" presId="urn:microsoft.com/office/officeart/2005/8/layout/hChevron3"/>
    <dgm:cxn modelId="{ACADF7B0-79B6-3347-943C-F38CD2914036}" type="presOf" srcId="{C8F7C284-DBFA-104E-9259-CE58AEA93B70}" destId="{E383CDE9-1B36-EC4E-9AAA-D66B8684A1A4}" srcOrd="0" destOrd="0" presId="urn:microsoft.com/office/officeart/2005/8/layout/hChevron3"/>
    <dgm:cxn modelId="{C0F2AFC4-D781-7349-A2F3-40C294866788}" type="presOf" srcId="{B60DF3C2-2C82-1949-9520-D09EA2EB3F23}" destId="{BB4DB95A-E706-C843-A729-5564E0A1ED80}" srcOrd="0" destOrd="0" presId="urn:microsoft.com/office/officeart/2005/8/layout/hChevron3"/>
    <dgm:cxn modelId="{6147A1F0-D390-5144-A3B1-CE1AAEAB237F}" srcId="{10BC9821-E3A7-E741-9330-831A715FC736}" destId="{04C850ED-7203-9044-AD49-523DE0A44994}" srcOrd="4" destOrd="0" parTransId="{2A151FF6-F756-7042-A583-5E47BD9AA176}" sibTransId="{0F8601EB-715C-7348-BEEE-9EF307389CB2}"/>
    <dgm:cxn modelId="{F876F342-F7E0-4140-B002-F843B8ACB138}" type="presParOf" srcId="{83FCFF97-E85A-874B-8758-C9BCE3DEE8ED}" destId="{E383CDE9-1B36-EC4E-9AAA-D66B8684A1A4}" srcOrd="0" destOrd="0" presId="urn:microsoft.com/office/officeart/2005/8/layout/hChevron3"/>
    <dgm:cxn modelId="{A7F2B16D-98D9-4C41-BD4D-32EACCF51F77}" type="presParOf" srcId="{83FCFF97-E85A-874B-8758-C9BCE3DEE8ED}" destId="{1AD62643-B974-7C4D-A5CA-5CFA567FB31B}" srcOrd="1" destOrd="0" presId="urn:microsoft.com/office/officeart/2005/8/layout/hChevron3"/>
    <dgm:cxn modelId="{601D0CF8-1904-F946-A0D5-2E2937DCEC1C}" type="presParOf" srcId="{83FCFF97-E85A-874B-8758-C9BCE3DEE8ED}" destId="{BB4DB95A-E706-C843-A729-5564E0A1ED80}" srcOrd="2" destOrd="0" presId="urn:microsoft.com/office/officeart/2005/8/layout/hChevron3"/>
    <dgm:cxn modelId="{3C97E887-1373-394B-A237-8FED9D5E31B1}" type="presParOf" srcId="{83FCFF97-E85A-874B-8758-C9BCE3DEE8ED}" destId="{3D25075E-0B83-F04C-B8CB-AC9B29F2BEDD}" srcOrd="3" destOrd="0" presId="urn:microsoft.com/office/officeart/2005/8/layout/hChevron3"/>
    <dgm:cxn modelId="{9954283D-6257-D94F-B6CE-B07727F2AC21}" type="presParOf" srcId="{83FCFF97-E85A-874B-8758-C9BCE3DEE8ED}" destId="{60916B5B-167F-244D-BD34-FA5A43E3788C}" srcOrd="4" destOrd="0" presId="urn:microsoft.com/office/officeart/2005/8/layout/hChevron3"/>
    <dgm:cxn modelId="{C3F2FF15-2549-E941-93C5-38B506F23B38}" type="presParOf" srcId="{83FCFF97-E85A-874B-8758-C9BCE3DEE8ED}" destId="{A4ECD47E-6B64-E74C-B99A-9DFA72A3B7BE}" srcOrd="5" destOrd="0" presId="urn:microsoft.com/office/officeart/2005/8/layout/hChevron3"/>
    <dgm:cxn modelId="{CACA5BB4-FC47-074A-A294-8F5B6BB91347}" type="presParOf" srcId="{83FCFF97-E85A-874B-8758-C9BCE3DEE8ED}" destId="{D44F5218-F927-1045-92A6-5517E5B01A51}" srcOrd="6" destOrd="0" presId="urn:microsoft.com/office/officeart/2005/8/layout/hChevron3"/>
    <dgm:cxn modelId="{B7EBBC64-1EE9-F142-8B9C-E42C9A1B4156}" type="presParOf" srcId="{83FCFF97-E85A-874B-8758-C9BCE3DEE8ED}" destId="{55029235-437B-9B41-8B79-C2988A2DD2D9}" srcOrd="7" destOrd="0" presId="urn:microsoft.com/office/officeart/2005/8/layout/hChevron3"/>
    <dgm:cxn modelId="{82CD3DE4-C959-B743-9A10-A7FE76736579}" type="presParOf" srcId="{83FCFF97-E85A-874B-8758-C9BCE3DEE8ED}" destId="{4DC31B80-04CF-5646-8549-3D6F63CC7A98}"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0BC9821-E3A7-E741-9330-831A715FC736}" type="doc">
      <dgm:prSet loTypeId="urn:microsoft.com/office/officeart/2005/8/layout/hChevron3" loCatId="" qsTypeId="urn:microsoft.com/office/officeart/2005/8/quickstyle/simple1" qsCatId="simple" csTypeId="urn:microsoft.com/office/officeart/2005/8/colors/accent1_1" csCatId="accent1" phldr="1"/>
      <dgm:spPr/>
    </dgm:pt>
    <dgm:pt modelId="{C8F7C284-DBFA-104E-9259-CE58AEA93B70}">
      <dgm:prSet phldrT="[Text]"/>
      <dgm:spPr/>
      <dgm:t>
        <a:bodyPr/>
        <a:lstStyle/>
        <a:p>
          <a:r>
            <a:rPr lang="en-US" dirty="0"/>
            <a:t>Reach</a:t>
          </a:r>
        </a:p>
      </dgm:t>
    </dgm:pt>
    <dgm:pt modelId="{881ABB8F-39A2-FA42-B232-B61EFD754E97}" type="parTrans" cxnId="{EDB82F55-FC95-3C4D-B79B-793F8C33D8FC}">
      <dgm:prSet/>
      <dgm:spPr/>
      <dgm:t>
        <a:bodyPr/>
        <a:lstStyle/>
        <a:p>
          <a:endParaRPr lang="en-US"/>
        </a:p>
      </dgm:t>
    </dgm:pt>
    <dgm:pt modelId="{647874E2-3056-724C-9B7D-4E91100B2BE6}" type="sibTrans" cxnId="{EDB82F55-FC95-3C4D-B79B-793F8C33D8FC}">
      <dgm:prSet/>
      <dgm:spPr/>
      <dgm:t>
        <a:bodyPr/>
        <a:lstStyle/>
        <a:p>
          <a:endParaRPr lang="en-US"/>
        </a:p>
      </dgm:t>
    </dgm:pt>
    <dgm:pt modelId="{B60DF3C2-2C82-1949-9520-D09EA2EB3F23}">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Effectiveness</a:t>
          </a:r>
        </a:p>
      </dgm:t>
    </dgm:pt>
    <dgm:pt modelId="{2BFF2BD0-9A6E-5142-8E52-2DDDCD73927A}" type="parTrans" cxnId="{33D3F28E-B647-AF4F-BC5D-9EB19BEB2214}">
      <dgm:prSet/>
      <dgm:spPr/>
      <dgm:t>
        <a:bodyPr/>
        <a:lstStyle/>
        <a:p>
          <a:endParaRPr lang="en-US"/>
        </a:p>
      </dgm:t>
    </dgm:pt>
    <dgm:pt modelId="{89F5DEE8-2138-6B4D-AFA7-409602E37290}" type="sibTrans" cxnId="{33D3F28E-B647-AF4F-BC5D-9EB19BEB2214}">
      <dgm:prSet/>
      <dgm:spPr/>
      <dgm:t>
        <a:bodyPr/>
        <a:lstStyle/>
        <a:p>
          <a:endParaRPr lang="en-US"/>
        </a:p>
      </dgm:t>
    </dgm:pt>
    <dgm:pt modelId="{5A96299E-6D78-D04B-B161-608831A3022E}">
      <dgm:prSet phldrT="[Text]"/>
      <dgm:spPr>
        <a:solidFill>
          <a:schemeClr val="accent1">
            <a:lumMod val="40000"/>
            <a:lumOff val="60000"/>
          </a:schemeClr>
        </a:solidFill>
      </dgm:spPr>
      <dgm:t>
        <a:bodyPr/>
        <a:lstStyle/>
        <a:p>
          <a:r>
            <a:rPr lang="en-US" dirty="0"/>
            <a:t>Adoption</a:t>
          </a:r>
        </a:p>
      </dgm:t>
    </dgm:pt>
    <dgm:pt modelId="{AC71189D-5C97-9140-A02F-E18FBA30A2D1}" type="parTrans" cxnId="{7341455A-F2B9-E142-A679-FC2598AA2F52}">
      <dgm:prSet/>
      <dgm:spPr/>
      <dgm:t>
        <a:bodyPr/>
        <a:lstStyle/>
        <a:p>
          <a:endParaRPr lang="en-US"/>
        </a:p>
      </dgm:t>
    </dgm:pt>
    <dgm:pt modelId="{A8AF342B-AE5F-044E-A828-17C8D1DD443B}" type="sibTrans" cxnId="{7341455A-F2B9-E142-A679-FC2598AA2F52}">
      <dgm:prSet/>
      <dgm:spPr/>
      <dgm:t>
        <a:bodyPr/>
        <a:lstStyle/>
        <a:p>
          <a:endParaRPr lang="en-US"/>
        </a:p>
      </dgm:t>
    </dgm:pt>
    <dgm:pt modelId="{2CEE3149-C4A2-C94A-B104-0735BA75A79D}">
      <dgm:prSet phldrT="[Text]"/>
      <dgm:spPr/>
      <dgm:t>
        <a:bodyPr/>
        <a:lstStyle/>
        <a:p>
          <a:r>
            <a:rPr lang="en-US" dirty="0"/>
            <a:t>Implementation</a:t>
          </a:r>
        </a:p>
      </dgm:t>
    </dgm:pt>
    <dgm:pt modelId="{5C945DE2-F0ED-4844-A289-A2FF6FA62525}" type="parTrans" cxnId="{E8B94870-5B9A-CD4F-94AE-BB34CC4DBBAB}">
      <dgm:prSet/>
      <dgm:spPr/>
      <dgm:t>
        <a:bodyPr/>
        <a:lstStyle/>
        <a:p>
          <a:endParaRPr lang="en-US"/>
        </a:p>
      </dgm:t>
    </dgm:pt>
    <dgm:pt modelId="{7ED115FC-360F-AA48-89E8-01EB71003AB3}" type="sibTrans" cxnId="{E8B94870-5B9A-CD4F-94AE-BB34CC4DBBAB}">
      <dgm:prSet/>
      <dgm:spPr/>
      <dgm:t>
        <a:bodyPr/>
        <a:lstStyle/>
        <a:p>
          <a:endParaRPr lang="en-US"/>
        </a:p>
      </dgm:t>
    </dgm:pt>
    <dgm:pt modelId="{04C850ED-7203-9044-AD49-523DE0A44994}">
      <dgm:prSet phldrT="[Text]"/>
      <dgm:spPr/>
      <dgm:t>
        <a:bodyPr/>
        <a:lstStyle/>
        <a:p>
          <a:r>
            <a:rPr lang="en-US" dirty="0"/>
            <a:t>Maintenance </a:t>
          </a:r>
        </a:p>
      </dgm:t>
    </dgm:pt>
    <dgm:pt modelId="{2A151FF6-F756-7042-A583-5E47BD9AA176}" type="parTrans" cxnId="{6147A1F0-D390-5144-A3B1-CE1AAEAB237F}">
      <dgm:prSet/>
      <dgm:spPr/>
      <dgm:t>
        <a:bodyPr/>
        <a:lstStyle/>
        <a:p>
          <a:endParaRPr lang="en-US"/>
        </a:p>
      </dgm:t>
    </dgm:pt>
    <dgm:pt modelId="{0F8601EB-715C-7348-BEEE-9EF307389CB2}" type="sibTrans" cxnId="{6147A1F0-D390-5144-A3B1-CE1AAEAB237F}">
      <dgm:prSet/>
      <dgm:spPr/>
      <dgm:t>
        <a:bodyPr/>
        <a:lstStyle/>
        <a:p>
          <a:endParaRPr lang="en-US"/>
        </a:p>
      </dgm:t>
    </dgm:pt>
    <dgm:pt modelId="{83FCFF97-E85A-874B-8758-C9BCE3DEE8ED}" type="pres">
      <dgm:prSet presAssocID="{10BC9821-E3A7-E741-9330-831A715FC736}" presName="Name0" presStyleCnt="0">
        <dgm:presLayoutVars>
          <dgm:dir/>
          <dgm:resizeHandles val="exact"/>
        </dgm:presLayoutVars>
      </dgm:prSet>
      <dgm:spPr/>
    </dgm:pt>
    <dgm:pt modelId="{E383CDE9-1B36-EC4E-9AAA-D66B8684A1A4}" type="pres">
      <dgm:prSet presAssocID="{C8F7C284-DBFA-104E-9259-CE58AEA93B70}" presName="parTxOnly" presStyleLbl="node1" presStyleIdx="0" presStyleCnt="5">
        <dgm:presLayoutVars>
          <dgm:bulletEnabled val="1"/>
        </dgm:presLayoutVars>
      </dgm:prSet>
      <dgm:spPr/>
    </dgm:pt>
    <dgm:pt modelId="{1AD62643-B974-7C4D-A5CA-5CFA567FB31B}" type="pres">
      <dgm:prSet presAssocID="{647874E2-3056-724C-9B7D-4E91100B2BE6}" presName="parSpace" presStyleCnt="0"/>
      <dgm:spPr/>
    </dgm:pt>
    <dgm:pt modelId="{BB4DB95A-E706-C843-A729-5564E0A1ED80}" type="pres">
      <dgm:prSet presAssocID="{B60DF3C2-2C82-1949-9520-D09EA2EB3F23}" presName="parTxOnly" presStyleLbl="node1" presStyleIdx="1" presStyleCnt="5">
        <dgm:presLayoutVars>
          <dgm:bulletEnabled val="1"/>
        </dgm:presLayoutVars>
      </dgm:prSet>
      <dgm:spPr/>
    </dgm:pt>
    <dgm:pt modelId="{3D25075E-0B83-F04C-B8CB-AC9B29F2BEDD}" type="pres">
      <dgm:prSet presAssocID="{89F5DEE8-2138-6B4D-AFA7-409602E37290}" presName="parSpace" presStyleCnt="0"/>
      <dgm:spPr/>
    </dgm:pt>
    <dgm:pt modelId="{60916B5B-167F-244D-BD34-FA5A43E3788C}" type="pres">
      <dgm:prSet presAssocID="{5A96299E-6D78-D04B-B161-608831A3022E}" presName="parTxOnly" presStyleLbl="node1" presStyleIdx="2" presStyleCnt="5">
        <dgm:presLayoutVars>
          <dgm:bulletEnabled val="1"/>
        </dgm:presLayoutVars>
      </dgm:prSet>
      <dgm:spPr/>
    </dgm:pt>
    <dgm:pt modelId="{A4ECD47E-6B64-E74C-B99A-9DFA72A3B7BE}" type="pres">
      <dgm:prSet presAssocID="{A8AF342B-AE5F-044E-A828-17C8D1DD443B}" presName="parSpace" presStyleCnt="0"/>
      <dgm:spPr/>
    </dgm:pt>
    <dgm:pt modelId="{D44F5218-F927-1045-92A6-5517E5B01A51}" type="pres">
      <dgm:prSet presAssocID="{2CEE3149-C4A2-C94A-B104-0735BA75A79D}" presName="parTxOnly" presStyleLbl="node1" presStyleIdx="3" presStyleCnt="5">
        <dgm:presLayoutVars>
          <dgm:bulletEnabled val="1"/>
        </dgm:presLayoutVars>
      </dgm:prSet>
      <dgm:spPr/>
    </dgm:pt>
    <dgm:pt modelId="{55029235-437B-9B41-8B79-C2988A2DD2D9}" type="pres">
      <dgm:prSet presAssocID="{7ED115FC-360F-AA48-89E8-01EB71003AB3}" presName="parSpace" presStyleCnt="0"/>
      <dgm:spPr/>
    </dgm:pt>
    <dgm:pt modelId="{4DC31B80-04CF-5646-8549-3D6F63CC7A98}" type="pres">
      <dgm:prSet presAssocID="{04C850ED-7203-9044-AD49-523DE0A44994}" presName="parTxOnly" presStyleLbl="node1" presStyleIdx="4" presStyleCnt="5">
        <dgm:presLayoutVars>
          <dgm:bulletEnabled val="1"/>
        </dgm:presLayoutVars>
      </dgm:prSet>
      <dgm:spPr/>
    </dgm:pt>
  </dgm:ptLst>
  <dgm:cxnLst>
    <dgm:cxn modelId="{61108865-9C51-244E-8D08-3B11413A75A9}" type="presOf" srcId="{2CEE3149-C4A2-C94A-B104-0735BA75A79D}" destId="{D44F5218-F927-1045-92A6-5517E5B01A51}" srcOrd="0" destOrd="0" presId="urn:microsoft.com/office/officeart/2005/8/layout/hChevron3"/>
    <dgm:cxn modelId="{E8B94870-5B9A-CD4F-94AE-BB34CC4DBBAB}" srcId="{10BC9821-E3A7-E741-9330-831A715FC736}" destId="{2CEE3149-C4A2-C94A-B104-0735BA75A79D}" srcOrd="3" destOrd="0" parTransId="{5C945DE2-F0ED-4844-A289-A2FF6FA62525}" sibTransId="{7ED115FC-360F-AA48-89E8-01EB71003AB3}"/>
    <dgm:cxn modelId="{EDB82F55-FC95-3C4D-B79B-793F8C33D8FC}" srcId="{10BC9821-E3A7-E741-9330-831A715FC736}" destId="{C8F7C284-DBFA-104E-9259-CE58AEA93B70}" srcOrd="0" destOrd="0" parTransId="{881ABB8F-39A2-FA42-B232-B61EFD754E97}" sibTransId="{647874E2-3056-724C-9B7D-4E91100B2BE6}"/>
    <dgm:cxn modelId="{59885759-9A37-1D43-86C0-F86D14EE2269}" type="presOf" srcId="{5A96299E-6D78-D04B-B161-608831A3022E}" destId="{60916B5B-167F-244D-BD34-FA5A43E3788C}" srcOrd="0" destOrd="0" presId="urn:microsoft.com/office/officeart/2005/8/layout/hChevron3"/>
    <dgm:cxn modelId="{7341455A-F2B9-E142-A679-FC2598AA2F52}" srcId="{10BC9821-E3A7-E741-9330-831A715FC736}" destId="{5A96299E-6D78-D04B-B161-608831A3022E}" srcOrd="2" destOrd="0" parTransId="{AC71189D-5C97-9140-A02F-E18FBA30A2D1}" sibTransId="{A8AF342B-AE5F-044E-A828-17C8D1DD443B}"/>
    <dgm:cxn modelId="{33D3F28E-B647-AF4F-BC5D-9EB19BEB2214}" srcId="{10BC9821-E3A7-E741-9330-831A715FC736}" destId="{B60DF3C2-2C82-1949-9520-D09EA2EB3F23}" srcOrd="1" destOrd="0" parTransId="{2BFF2BD0-9A6E-5142-8E52-2DDDCD73927A}" sibTransId="{89F5DEE8-2138-6B4D-AFA7-409602E37290}"/>
    <dgm:cxn modelId="{21BA5F8F-B056-2041-B17A-783BFF913891}" type="presOf" srcId="{04C850ED-7203-9044-AD49-523DE0A44994}" destId="{4DC31B80-04CF-5646-8549-3D6F63CC7A98}" srcOrd="0" destOrd="0" presId="urn:microsoft.com/office/officeart/2005/8/layout/hChevron3"/>
    <dgm:cxn modelId="{C618EFA4-B68D-0243-8367-704F19213F24}" type="presOf" srcId="{10BC9821-E3A7-E741-9330-831A715FC736}" destId="{83FCFF97-E85A-874B-8758-C9BCE3DEE8ED}" srcOrd="0" destOrd="0" presId="urn:microsoft.com/office/officeart/2005/8/layout/hChevron3"/>
    <dgm:cxn modelId="{ACADF7B0-79B6-3347-943C-F38CD2914036}" type="presOf" srcId="{C8F7C284-DBFA-104E-9259-CE58AEA93B70}" destId="{E383CDE9-1B36-EC4E-9AAA-D66B8684A1A4}" srcOrd="0" destOrd="0" presId="urn:microsoft.com/office/officeart/2005/8/layout/hChevron3"/>
    <dgm:cxn modelId="{C0F2AFC4-D781-7349-A2F3-40C294866788}" type="presOf" srcId="{B60DF3C2-2C82-1949-9520-D09EA2EB3F23}" destId="{BB4DB95A-E706-C843-A729-5564E0A1ED80}" srcOrd="0" destOrd="0" presId="urn:microsoft.com/office/officeart/2005/8/layout/hChevron3"/>
    <dgm:cxn modelId="{6147A1F0-D390-5144-A3B1-CE1AAEAB237F}" srcId="{10BC9821-E3A7-E741-9330-831A715FC736}" destId="{04C850ED-7203-9044-AD49-523DE0A44994}" srcOrd="4" destOrd="0" parTransId="{2A151FF6-F756-7042-A583-5E47BD9AA176}" sibTransId="{0F8601EB-715C-7348-BEEE-9EF307389CB2}"/>
    <dgm:cxn modelId="{F876F342-F7E0-4140-B002-F843B8ACB138}" type="presParOf" srcId="{83FCFF97-E85A-874B-8758-C9BCE3DEE8ED}" destId="{E383CDE9-1B36-EC4E-9AAA-D66B8684A1A4}" srcOrd="0" destOrd="0" presId="urn:microsoft.com/office/officeart/2005/8/layout/hChevron3"/>
    <dgm:cxn modelId="{A7F2B16D-98D9-4C41-BD4D-32EACCF51F77}" type="presParOf" srcId="{83FCFF97-E85A-874B-8758-C9BCE3DEE8ED}" destId="{1AD62643-B974-7C4D-A5CA-5CFA567FB31B}" srcOrd="1" destOrd="0" presId="urn:microsoft.com/office/officeart/2005/8/layout/hChevron3"/>
    <dgm:cxn modelId="{601D0CF8-1904-F946-A0D5-2E2937DCEC1C}" type="presParOf" srcId="{83FCFF97-E85A-874B-8758-C9BCE3DEE8ED}" destId="{BB4DB95A-E706-C843-A729-5564E0A1ED80}" srcOrd="2" destOrd="0" presId="urn:microsoft.com/office/officeart/2005/8/layout/hChevron3"/>
    <dgm:cxn modelId="{3C97E887-1373-394B-A237-8FED9D5E31B1}" type="presParOf" srcId="{83FCFF97-E85A-874B-8758-C9BCE3DEE8ED}" destId="{3D25075E-0B83-F04C-B8CB-AC9B29F2BEDD}" srcOrd="3" destOrd="0" presId="urn:microsoft.com/office/officeart/2005/8/layout/hChevron3"/>
    <dgm:cxn modelId="{9954283D-6257-D94F-B6CE-B07727F2AC21}" type="presParOf" srcId="{83FCFF97-E85A-874B-8758-C9BCE3DEE8ED}" destId="{60916B5B-167F-244D-BD34-FA5A43E3788C}" srcOrd="4" destOrd="0" presId="urn:microsoft.com/office/officeart/2005/8/layout/hChevron3"/>
    <dgm:cxn modelId="{C3F2FF15-2549-E941-93C5-38B506F23B38}" type="presParOf" srcId="{83FCFF97-E85A-874B-8758-C9BCE3DEE8ED}" destId="{A4ECD47E-6B64-E74C-B99A-9DFA72A3B7BE}" srcOrd="5" destOrd="0" presId="urn:microsoft.com/office/officeart/2005/8/layout/hChevron3"/>
    <dgm:cxn modelId="{CACA5BB4-FC47-074A-A294-8F5B6BB91347}" type="presParOf" srcId="{83FCFF97-E85A-874B-8758-C9BCE3DEE8ED}" destId="{D44F5218-F927-1045-92A6-5517E5B01A51}" srcOrd="6" destOrd="0" presId="urn:microsoft.com/office/officeart/2005/8/layout/hChevron3"/>
    <dgm:cxn modelId="{B7EBBC64-1EE9-F142-8B9C-E42C9A1B4156}" type="presParOf" srcId="{83FCFF97-E85A-874B-8758-C9BCE3DEE8ED}" destId="{55029235-437B-9B41-8B79-C2988A2DD2D9}" srcOrd="7" destOrd="0" presId="urn:microsoft.com/office/officeart/2005/8/layout/hChevron3"/>
    <dgm:cxn modelId="{82CD3DE4-C959-B743-9A10-A7FE76736579}" type="presParOf" srcId="{83FCFF97-E85A-874B-8758-C9BCE3DEE8ED}" destId="{4DC31B80-04CF-5646-8549-3D6F63CC7A98}" srcOrd="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0BC9821-E3A7-E741-9330-831A715FC736}" type="doc">
      <dgm:prSet loTypeId="urn:microsoft.com/office/officeart/2005/8/layout/hChevron3" loCatId="" qsTypeId="urn:microsoft.com/office/officeart/2005/8/quickstyle/simple1" qsCatId="simple" csTypeId="urn:microsoft.com/office/officeart/2005/8/colors/accent1_1" csCatId="accent1" phldr="1"/>
      <dgm:spPr/>
    </dgm:pt>
    <dgm:pt modelId="{C8F7C284-DBFA-104E-9259-CE58AEA93B70}">
      <dgm:prSet phldrT="[Text]"/>
      <dgm:spPr/>
      <dgm:t>
        <a:bodyPr/>
        <a:lstStyle/>
        <a:p>
          <a:r>
            <a:rPr lang="en-US" dirty="0"/>
            <a:t>Reach</a:t>
          </a:r>
        </a:p>
      </dgm:t>
    </dgm:pt>
    <dgm:pt modelId="{881ABB8F-39A2-FA42-B232-B61EFD754E97}" type="parTrans" cxnId="{EDB82F55-FC95-3C4D-B79B-793F8C33D8FC}">
      <dgm:prSet/>
      <dgm:spPr/>
      <dgm:t>
        <a:bodyPr/>
        <a:lstStyle/>
        <a:p>
          <a:endParaRPr lang="en-US"/>
        </a:p>
      </dgm:t>
    </dgm:pt>
    <dgm:pt modelId="{647874E2-3056-724C-9B7D-4E91100B2BE6}" type="sibTrans" cxnId="{EDB82F55-FC95-3C4D-B79B-793F8C33D8FC}">
      <dgm:prSet/>
      <dgm:spPr/>
      <dgm:t>
        <a:bodyPr/>
        <a:lstStyle/>
        <a:p>
          <a:endParaRPr lang="en-US"/>
        </a:p>
      </dgm:t>
    </dgm:pt>
    <dgm:pt modelId="{B60DF3C2-2C82-1949-9520-D09EA2EB3F23}">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Effectiveness</a:t>
          </a:r>
        </a:p>
      </dgm:t>
    </dgm:pt>
    <dgm:pt modelId="{2BFF2BD0-9A6E-5142-8E52-2DDDCD73927A}" type="parTrans" cxnId="{33D3F28E-B647-AF4F-BC5D-9EB19BEB2214}">
      <dgm:prSet/>
      <dgm:spPr/>
      <dgm:t>
        <a:bodyPr/>
        <a:lstStyle/>
        <a:p>
          <a:endParaRPr lang="en-US"/>
        </a:p>
      </dgm:t>
    </dgm:pt>
    <dgm:pt modelId="{89F5DEE8-2138-6B4D-AFA7-409602E37290}" type="sibTrans" cxnId="{33D3F28E-B647-AF4F-BC5D-9EB19BEB2214}">
      <dgm:prSet/>
      <dgm:spPr/>
      <dgm:t>
        <a:bodyPr/>
        <a:lstStyle/>
        <a:p>
          <a:endParaRPr lang="en-US"/>
        </a:p>
      </dgm:t>
    </dgm:pt>
    <dgm:pt modelId="{5A96299E-6D78-D04B-B161-608831A3022E}">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Adoption</a:t>
          </a:r>
        </a:p>
      </dgm:t>
    </dgm:pt>
    <dgm:pt modelId="{AC71189D-5C97-9140-A02F-E18FBA30A2D1}" type="parTrans" cxnId="{7341455A-F2B9-E142-A679-FC2598AA2F52}">
      <dgm:prSet/>
      <dgm:spPr/>
      <dgm:t>
        <a:bodyPr/>
        <a:lstStyle/>
        <a:p>
          <a:endParaRPr lang="en-US"/>
        </a:p>
      </dgm:t>
    </dgm:pt>
    <dgm:pt modelId="{A8AF342B-AE5F-044E-A828-17C8D1DD443B}" type="sibTrans" cxnId="{7341455A-F2B9-E142-A679-FC2598AA2F52}">
      <dgm:prSet/>
      <dgm:spPr/>
      <dgm:t>
        <a:bodyPr/>
        <a:lstStyle/>
        <a:p>
          <a:endParaRPr lang="en-US"/>
        </a:p>
      </dgm:t>
    </dgm:pt>
    <dgm:pt modelId="{2CEE3149-C4A2-C94A-B104-0735BA75A79D}">
      <dgm:prSet phldrT="[Text]"/>
      <dgm:spPr>
        <a:solidFill>
          <a:schemeClr val="accent1">
            <a:lumMod val="40000"/>
            <a:lumOff val="60000"/>
          </a:schemeClr>
        </a:solidFill>
      </dgm:spPr>
      <dgm:t>
        <a:bodyPr/>
        <a:lstStyle/>
        <a:p>
          <a:r>
            <a:rPr lang="en-US" dirty="0"/>
            <a:t>Implementation</a:t>
          </a:r>
        </a:p>
      </dgm:t>
    </dgm:pt>
    <dgm:pt modelId="{5C945DE2-F0ED-4844-A289-A2FF6FA62525}" type="parTrans" cxnId="{E8B94870-5B9A-CD4F-94AE-BB34CC4DBBAB}">
      <dgm:prSet/>
      <dgm:spPr/>
      <dgm:t>
        <a:bodyPr/>
        <a:lstStyle/>
        <a:p>
          <a:endParaRPr lang="en-US"/>
        </a:p>
      </dgm:t>
    </dgm:pt>
    <dgm:pt modelId="{7ED115FC-360F-AA48-89E8-01EB71003AB3}" type="sibTrans" cxnId="{E8B94870-5B9A-CD4F-94AE-BB34CC4DBBAB}">
      <dgm:prSet/>
      <dgm:spPr/>
      <dgm:t>
        <a:bodyPr/>
        <a:lstStyle/>
        <a:p>
          <a:endParaRPr lang="en-US"/>
        </a:p>
      </dgm:t>
    </dgm:pt>
    <dgm:pt modelId="{04C850ED-7203-9044-AD49-523DE0A44994}">
      <dgm:prSet phldrT="[Text]"/>
      <dgm:spPr/>
      <dgm:t>
        <a:bodyPr/>
        <a:lstStyle/>
        <a:p>
          <a:r>
            <a:rPr lang="en-US" dirty="0"/>
            <a:t>Maintenance </a:t>
          </a:r>
        </a:p>
      </dgm:t>
    </dgm:pt>
    <dgm:pt modelId="{2A151FF6-F756-7042-A583-5E47BD9AA176}" type="parTrans" cxnId="{6147A1F0-D390-5144-A3B1-CE1AAEAB237F}">
      <dgm:prSet/>
      <dgm:spPr/>
      <dgm:t>
        <a:bodyPr/>
        <a:lstStyle/>
        <a:p>
          <a:endParaRPr lang="en-US"/>
        </a:p>
      </dgm:t>
    </dgm:pt>
    <dgm:pt modelId="{0F8601EB-715C-7348-BEEE-9EF307389CB2}" type="sibTrans" cxnId="{6147A1F0-D390-5144-A3B1-CE1AAEAB237F}">
      <dgm:prSet/>
      <dgm:spPr/>
      <dgm:t>
        <a:bodyPr/>
        <a:lstStyle/>
        <a:p>
          <a:endParaRPr lang="en-US"/>
        </a:p>
      </dgm:t>
    </dgm:pt>
    <dgm:pt modelId="{83FCFF97-E85A-874B-8758-C9BCE3DEE8ED}" type="pres">
      <dgm:prSet presAssocID="{10BC9821-E3A7-E741-9330-831A715FC736}" presName="Name0" presStyleCnt="0">
        <dgm:presLayoutVars>
          <dgm:dir/>
          <dgm:resizeHandles val="exact"/>
        </dgm:presLayoutVars>
      </dgm:prSet>
      <dgm:spPr/>
    </dgm:pt>
    <dgm:pt modelId="{E383CDE9-1B36-EC4E-9AAA-D66B8684A1A4}" type="pres">
      <dgm:prSet presAssocID="{C8F7C284-DBFA-104E-9259-CE58AEA93B70}" presName="parTxOnly" presStyleLbl="node1" presStyleIdx="0" presStyleCnt="5">
        <dgm:presLayoutVars>
          <dgm:bulletEnabled val="1"/>
        </dgm:presLayoutVars>
      </dgm:prSet>
      <dgm:spPr/>
    </dgm:pt>
    <dgm:pt modelId="{1AD62643-B974-7C4D-A5CA-5CFA567FB31B}" type="pres">
      <dgm:prSet presAssocID="{647874E2-3056-724C-9B7D-4E91100B2BE6}" presName="parSpace" presStyleCnt="0"/>
      <dgm:spPr/>
    </dgm:pt>
    <dgm:pt modelId="{BB4DB95A-E706-C843-A729-5564E0A1ED80}" type="pres">
      <dgm:prSet presAssocID="{B60DF3C2-2C82-1949-9520-D09EA2EB3F23}" presName="parTxOnly" presStyleLbl="node1" presStyleIdx="1" presStyleCnt="5">
        <dgm:presLayoutVars>
          <dgm:bulletEnabled val="1"/>
        </dgm:presLayoutVars>
      </dgm:prSet>
      <dgm:spPr/>
    </dgm:pt>
    <dgm:pt modelId="{3D25075E-0B83-F04C-B8CB-AC9B29F2BEDD}" type="pres">
      <dgm:prSet presAssocID="{89F5DEE8-2138-6B4D-AFA7-409602E37290}" presName="parSpace" presStyleCnt="0"/>
      <dgm:spPr/>
    </dgm:pt>
    <dgm:pt modelId="{60916B5B-167F-244D-BD34-FA5A43E3788C}" type="pres">
      <dgm:prSet presAssocID="{5A96299E-6D78-D04B-B161-608831A3022E}" presName="parTxOnly" presStyleLbl="node1" presStyleIdx="2" presStyleCnt="5">
        <dgm:presLayoutVars>
          <dgm:bulletEnabled val="1"/>
        </dgm:presLayoutVars>
      </dgm:prSet>
      <dgm:spPr/>
    </dgm:pt>
    <dgm:pt modelId="{A4ECD47E-6B64-E74C-B99A-9DFA72A3B7BE}" type="pres">
      <dgm:prSet presAssocID="{A8AF342B-AE5F-044E-A828-17C8D1DD443B}" presName="parSpace" presStyleCnt="0"/>
      <dgm:spPr/>
    </dgm:pt>
    <dgm:pt modelId="{D44F5218-F927-1045-92A6-5517E5B01A51}" type="pres">
      <dgm:prSet presAssocID="{2CEE3149-C4A2-C94A-B104-0735BA75A79D}" presName="parTxOnly" presStyleLbl="node1" presStyleIdx="3" presStyleCnt="5">
        <dgm:presLayoutVars>
          <dgm:bulletEnabled val="1"/>
        </dgm:presLayoutVars>
      </dgm:prSet>
      <dgm:spPr/>
    </dgm:pt>
    <dgm:pt modelId="{55029235-437B-9B41-8B79-C2988A2DD2D9}" type="pres">
      <dgm:prSet presAssocID="{7ED115FC-360F-AA48-89E8-01EB71003AB3}" presName="parSpace" presStyleCnt="0"/>
      <dgm:spPr/>
    </dgm:pt>
    <dgm:pt modelId="{4DC31B80-04CF-5646-8549-3D6F63CC7A98}" type="pres">
      <dgm:prSet presAssocID="{04C850ED-7203-9044-AD49-523DE0A44994}" presName="parTxOnly" presStyleLbl="node1" presStyleIdx="4" presStyleCnt="5">
        <dgm:presLayoutVars>
          <dgm:bulletEnabled val="1"/>
        </dgm:presLayoutVars>
      </dgm:prSet>
      <dgm:spPr/>
    </dgm:pt>
  </dgm:ptLst>
  <dgm:cxnLst>
    <dgm:cxn modelId="{61108865-9C51-244E-8D08-3B11413A75A9}" type="presOf" srcId="{2CEE3149-C4A2-C94A-B104-0735BA75A79D}" destId="{D44F5218-F927-1045-92A6-5517E5B01A51}" srcOrd="0" destOrd="0" presId="urn:microsoft.com/office/officeart/2005/8/layout/hChevron3"/>
    <dgm:cxn modelId="{E8B94870-5B9A-CD4F-94AE-BB34CC4DBBAB}" srcId="{10BC9821-E3A7-E741-9330-831A715FC736}" destId="{2CEE3149-C4A2-C94A-B104-0735BA75A79D}" srcOrd="3" destOrd="0" parTransId="{5C945DE2-F0ED-4844-A289-A2FF6FA62525}" sibTransId="{7ED115FC-360F-AA48-89E8-01EB71003AB3}"/>
    <dgm:cxn modelId="{EDB82F55-FC95-3C4D-B79B-793F8C33D8FC}" srcId="{10BC9821-E3A7-E741-9330-831A715FC736}" destId="{C8F7C284-DBFA-104E-9259-CE58AEA93B70}" srcOrd="0" destOrd="0" parTransId="{881ABB8F-39A2-FA42-B232-B61EFD754E97}" sibTransId="{647874E2-3056-724C-9B7D-4E91100B2BE6}"/>
    <dgm:cxn modelId="{59885759-9A37-1D43-86C0-F86D14EE2269}" type="presOf" srcId="{5A96299E-6D78-D04B-B161-608831A3022E}" destId="{60916B5B-167F-244D-BD34-FA5A43E3788C}" srcOrd="0" destOrd="0" presId="urn:microsoft.com/office/officeart/2005/8/layout/hChevron3"/>
    <dgm:cxn modelId="{7341455A-F2B9-E142-A679-FC2598AA2F52}" srcId="{10BC9821-E3A7-E741-9330-831A715FC736}" destId="{5A96299E-6D78-D04B-B161-608831A3022E}" srcOrd="2" destOrd="0" parTransId="{AC71189D-5C97-9140-A02F-E18FBA30A2D1}" sibTransId="{A8AF342B-AE5F-044E-A828-17C8D1DD443B}"/>
    <dgm:cxn modelId="{33D3F28E-B647-AF4F-BC5D-9EB19BEB2214}" srcId="{10BC9821-E3A7-E741-9330-831A715FC736}" destId="{B60DF3C2-2C82-1949-9520-D09EA2EB3F23}" srcOrd="1" destOrd="0" parTransId="{2BFF2BD0-9A6E-5142-8E52-2DDDCD73927A}" sibTransId="{89F5DEE8-2138-6B4D-AFA7-409602E37290}"/>
    <dgm:cxn modelId="{21BA5F8F-B056-2041-B17A-783BFF913891}" type="presOf" srcId="{04C850ED-7203-9044-AD49-523DE0A44994}" destId="{4DC31B80-04CF-5646-8549-3D6F63CC7A98}" srcOrd="0" destOrd="0" presId="urn:microsoft.com/office/officeart/2005/8/layout/hChevron3"/>
    <dgm:cxn modelId="{C618EFA4-B68D-0243-8367-704F19213F24}" type="presOf" srcId="{10BC9821-E3A7-E741-9330-831A715FC736}" destId="{83FCFF97-E85A-874B-8758-C9BCE3DEE8ED}" srcOrd="0" destOrd="0" presId="urn:microsoft.com/office/officeart/2005/8/layout/hChevron3"/>
    <dgm:cxn modelId="{ACADF7B0-79B6-3347-943C-F38CD2914036}" type="presOf" srcId="{C8F7C284-DBFA-104E-9259-CE58AEA93B70}" destId="{E383CDE9-1B36-EC4E-9AAA-D66B8684A1A4}" srcOrd="0" destOrd="0" presId="urn:microsoft.com/office/officeart/2005/8/layout/hChevron3"/>
    <dgm:cxn modelId="{C0F2AFC4-D781-7349-A2F3-40C294866788}" type="presOf" srcId="{B60DF3C2-2C82-1949-9520-D09EA2EB3F23}" destId="{BB4DB95A-E706-C843-A729-5564E0A1ED80}" srcOrd="0" destOrd="0" presId="urn:microsoft.com/office/officeart/2005/8/layout/hChevron3"/>
    <dgm:cxn modelId="{6147A1F0-D390-5144-A3B1-CE1AAEAB237F}" srcId="{10BC9821-E3A7-E741-9330-831A715FC736}" destId="{04C850ED-7203-9044-AD49-523DE0A44994}" srcOrd="4" destOrd="0" parTransId="{2A151FF6-F756-7042-A583-5E47BD9AA176}" sibTransId="{0F8601EB-715C-7348-BEEE-9EF307389CB2}"/>
    <dgm:cxn modelId="{F876F342-F7E0-4140-B002-F843B8ACB138}" type="presParOf" srcId="{83FCFF97-E85A-874B-8758-C9BCE3DEE8ED}" destId="{E383CDE9-1B36-EC4E-9AAA-D66B8684A1A4}" srcOrd="0" destOrd="0" presId="urn:microsoft.com/office/officeart/2005/8/layout/hChevron3"/>
    <dgm:cxn modelId="{A7F2B16D-98D9-4C41-BD4D-32EACCF51F77}" type="presParOf" srcId="{83FCFF97-E85A-874B-8758-C9BCE3DEE8ED}" destId="{1AD62643-B974-7C4D-A5CA-5CFA567FB31B}" srcOrd="1" destOrd="0" presId="urn:microsoft.com/office/officeart/2005/8/layout/hChevron3"/>
    <dgm:cxn modelId="{601D0CF8-1904-F946-A0D5-2E2937DCEC1C}" type="presParOf" srcId="{83FCFF97-E85A-874B-8758-C9BCE3DEE8ED}" destId="{BB4DB95A-E706-C843-A729-5564E0A1ED80}" srcOrd="2" destOrd="0" presId="urn:microsoft.com/office/officeart/2005/8/layout/hChevron3"/>
    <dgm:cxn modelId="{3C97E887-1373-394B-A237-8FED9D5E31B1}" type="presParOf" srcId="{83FCFF97-E85A-874B-8758-C9BCE3DEE8ED}" destId="{3D25075E-0B83-F04C-B8CB-AC9B29F2BEDD}" srcOrd="3" destOrd="0" presId="urn:microsoft.com/office/officeart/2005/8/layout/hChevron3"/>
    <dgm:cxn modelId="{9954283D-6257-D94F-B6CE-B07727F2AC21}" type="presParOf" srcId="{83FCFF97-E85A-874B-8758-C9BCE3DEE8ED}" destId="{60916B5B-167F-244D-BD34-FA5A43E3788C}" srcOrd="4" destOrd="0" presId="urn:microsoft.com/office/officeart/2005/8/layout/hChevron3"/>
    <dgm:cxn modelId="{C3F2FF15-2549-E941-93C5-38B506F23B38}" type="presParOf" srcId="{83FCFF97-E85A-874B-8758-C9BCE3DEE8ED}" destId="{A4ECD47E-6B64-E74C-B99A-9DFA72A3B7BE}" srcOrd="5" destOrd="0" presId="urn:microsoft.com/office/officeart/2005/8/layout/hChevron3"/>
    <dgm:cxn modelId="{CACA5BB4-FC47-074A-A294-8F5B6BB91347}" type="presParOf" srcId="{83FCFF97-E85A-874B-8758-C9BCE3DEE8ED}" destId="{D44F5218-F927-1045-92A6-5517E5B01A51}" srcOrd="6" destOrd="0" presId="urn:microsoft.com/office/officeart/2005/8/layout/hChevron3"/>
    <dgm:cxn modelId="{B7EBBC64-1EE9-F142-8B9C-E42C9A1B4156}" type="presParOf" srcId="{83FCFF97-E85A-874B-8758-C9BCE3DEE8ED}" destId="{55029235-437B-9B41-8B79-C2988A2DD2D9}" srcOrd="7" destOrd="0" presId="urn:microsoft.com/office/officeart/2005/8/layout/hChevron3"/>
    <dgm:cxn modelId="{82CD3DE4-C959-B743-9A10-A7FE76736579}" type="presParOf" srcId="{83FCFF97-E85A-874B-8758-C9BCE3DEE8ED}" destId="{4DC31B80-04CF-5646-8549-3D6F63CC7A98}"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D41FDE-48BD-6848-9876-4996B631D686}">
      <dsp:nvSpPr>
        <dsp:cNvPr id="0" name=""/>
        <dsp:cNvSpPr/>
      </dsp:nvSpPr>
      <dsp:spPr>
        <a:xfrm>
          <a:off x="1116" y="771000"/>
          <a:ext cx="2176611" cy="870644"/>
        </a:xfrm>
        <a:prstGeom prst="homePlate">
          <a:avLst/>
        </a:prstGeom>
        <a:solidFill>
          <a:schemeClr val="accent2">
            <a:shade val="50000"/>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t>Build Trust  </a:t>
          </a:r>
          <a:endParaRPr lang="en-US" sz="1200" kern="1200" dirty="0"/>
        </a:p>
      </dsp:txBody>
      <dsp:txXfrm>
        <a:off x="1116" y="771000"/>
        <a:ext cx="1958950" cy="870644"/>
      </dsp:txXfrm>
    </dsp:sp>
    <dsp:sp modelId="{F0C34786-3105-3742-B5A6-0CA0530CF296}">
      <dsp:nvSpPr>
        <dsp:cNvPr id="0" name=""/>
        <dsp:cNvSpPr/>
      </dsp:nvSpPr>
      <dsp:spPr>
        <a:xfrm>
          <a:off x="1742405" y="771000"/>
          <a:ext cx="2176611" cy="870644"/>
        </a:xfrm>
        <a:prstGeom prst="chevron">
          <a:avLst/>
        </a:prstGeom>
        <a:solidFill>
          <a:schemeClr val="accent2">
            <a:shade val="50000"/>
            <a:hueOff val="188231"/>
            <a:satOff val="-1060"/>
            <a:lumOff val="18328"/>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t>Cultural Acknowledgement</a:t>
          </a:r>
          <a:endParaRPr lang="en-US" sz="1200" kern="1200" dirty="0"/>
        </a:p>
      </dsp:txBody>
      <dsp:txXfrm>
        <a:off x="2177727" y="771000"/>
        <a:ext cx="1305967" cy="870644"/>
      </dsp:txXfrm>
    </dsp:sp>
    <dsp:sp modelId="{A9298684-B67E-3B49-94B2-A8A0482D8F35}">
      <dsp:nvSpPr>
        <dsp:cNvPr id="0" name=""/>
        <dsp:cNvSpPr/>
      </dsp:nvSpPr>
      <dsp:spPr>
        <a:xfrm>
          <a:off x="3483693" y="771000"/>
          <a:ext cx="2176611" cy="870644"/>
        </a:xfrm>
        <a:prstGeom prst="chevron">
          <a:avLst/>
        </a:prstGeom>
        <a:solidFill>
          <a:schemeClr val="accent2">
            <a:shade val="50000"/>
            <a:hueOff val="376462"/>
            <a:satOff val="-2121"/>
            <a:lumOff val="36656"/>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t>Education</a:t>
          </a:r>
          <a:endParaRPr lang="en-US" sz="1200" kern="1200" dirty="0"/>
        </a:p>
      </dsp:txBody>
      <dsp:txXfrm>
        <a:off x="3919015" y="771000"/>
        <a:ext cx="1305967" cy="870644"/>
      </dsp:txXfrm>
    </dsp:sp>
    <dsp:sp modelId="{835A8A33-87E9-544C-9768-D6535DE9C0D6}">
      <dsp:nvSpPr>
        <dsp:cNvPr id="0" name=""/>
        <dsp:cNvSpPr/>
      </dsp:nvSpPr>
      <dsp:spPr>
        <a:xfrm>
          <a:off x="5224982" y="771000"/>
          <a:ext cx="2176611" cy="870644"/>
        </a:xfrm>
        <a:prstGeom prst="chevron">
          <a:avLst/>
        </a:prstGeom>
        <a:solidFill>
          <a:schemeClr val="accent2">
            <a:shade val="50000"/>
            <a:hueOff val="376462"/>
            <a:satOff val="-2121"/>
            <a:lumOff val="36656"/>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t>Referral</a:t>
          </a:r>
          <a:endParaRPr lang="en-US" sz="1200" kern="1200" dirty="0"/>
        </a:p>
      </dsp:txBody>
      <dsp:txXfrm>
        <a:off x="5660304" y="771000"/>
        <a:ext cx="1305967" cy="870644"/>
      </dsp:txXfrm>
    </dsp:sp>
    <dsp:sp modelId="{D2D97C45-5997-A34E-B419-3F30B8D4A186}">
      <dsp:nvSpPr>
        <dsp:cNvPr id="0" name=""/>
        <dsp:cNvSpPr/>
      </dsp:nvSpPr>
      <dsp:spPr>
        <a:xfrm>
          <a:off x="6966271" y="771000"/>
          <a:ext cx="2176611" cy="870644"/>
        </a:xfrm>
        <a:prstGeom prst="chevron">
          <a:avLst/>
        </a:prstGeom>
        <a:solidFill>
          <a:schemeClr val="accent2">
            <a:shade val="50000"/>
            <a:hueOff val="188231"/>
            <a:satOff val="-1060"/>
            <a:lumOff val="18328"/>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t>Motivational Enhancement</a:t>
          </a:r>
          <a:endParaRPr lang="en-US" sz="1200" kern="1200" dirty="0"/>
        </a:p>
      </dsp:txBody>
      <dsp:txXfrm>
        <a:off x="7401593" y="771000"/>
        <a:ext cx="1305967" cy="87064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3CDE9-1B36-EC4E-9AAA-D66B8684A1A4}">
      <dsp:nvSpPr>
        <dsp:cNvPr id="0" name=""/>
        <dsp:cNvSpPr/>
      </dsp:nvSpPr>
      <dsp:spPr>
        <a:xfrm>
          <a:off x="1009" y="1892368"/>
          <a:ext cx="1968155" cy="787262"/>
        </a:xfrm>
        <a:prstGeom prst="homePlate">
          <a:avLst/>
        </a:prstGeom>
        <a:solidFill>
          <a:schemeClr val="lt1">
            <a:hueOff val="0"/>
            <a:satOff val="0"/>
            <a:lumOff val="0"/>
            <a:alphaOff val="0"/>
          </a:schemeClr>
        </a:solidFill>
        <a:ln w="317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t>Reach</a:t>
          </a:r>
        </a:p>
      </dsp:txBody>
      <dsp:txXfrm>
        <a:off x="1009" y="1892368"/>
        <a:ext cx="1771340" cy="787262"/>
      </dsp:txXfrm>
    </dsp:sp>
    <dsp:sp modelId="{BB4DB95A-E706-C843-A729-5564E0A1ED80}">
      <dsp:nvSpPr>
        <dsp:cNvPr id="0" name=""/>
        <dsp:cNvSpPr/>
      </dsp:nvSpPr>
      <dsp:spPr>
        <a:xfrm>
          <a:off x="1575533" y="1892368"/>
          <a:ext cx="1968155" cy="787262"/>
        </a:xfrm>
        <a:prstGeom prst="chevron">
          <a:avLst/>
        </a:prstGeom>
        <a:solidFill>
          <a:schemeClr val="lt1"/>
        </a:solidFill>
        <a:ln w="31750" cap="flat" cmpd="sng" algn="ctr">
          <a:solidFill>
            <a:schemeClr val="accent1">
              <a:shade val="90000"/>
            </a:schemeClr>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t>Effectiveness</a:t>
          </a:r>
        </a:p>
      </dsp:txBody>
      <dsp:txXfrm>
        <a:off x="1969164" y="1892368"/>
        <a:ext cx="1180893" cy="787262"/>
      </dsp:txXfrm>
    </dsp:sp>
    <dsp:sp modelId="{60916B5B-167F-244D-BD34-FA5A43E3788C}">
      <dsp:nvSpPr>
        <dsp:cNvPr id="0" name=""/>
        <dsp:cNvSpPr/>
      </dsp:nvSpPr>
      <dsp:spPr>
        <a:xfrm>
          <a:off x="3150057" y="1892368"/>
          <a:ext cx="1968155" cy="787262"/>
        </a:xfrm>
        <a:prstGeom prst="chevron">
          <a:avLst/>
        </a:prstGeom>
        <a:solidFill>
          <a:schemeClr val="lt1">
            <a:hueOff val="0"/>
            <a:satOff val="0"/>
            <a:lumOff val="0"/>
            <a:alphaOff val="0"/>
          </a:schemeClr>
        </a:solidFill>
        <a:ln w="317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t>Adoption</a:t>
          </a:r>
        </a:p>
      </dsp:txBody>
      <dsp:txXfrm>
        <a:off x="3543688" y="1892368"/>
        <a:ext cx="1180893" cy="787262"/>
      </dsp:txXfrm>
    </dsp:sp>
    <dsp:sp modelId="{D44F5218-F927-1045-92A6-5517E5B01A51}">
      <dsp:nvSpPr>
        <dsp:cNvPr id="0" name=""/>
        <dsp:cNvSpPr/>
      </dsp:nvSpPr>
      <dsp:spPr>
        <a:xfrm>
          <a:off x="4724582" y="1892368"/>
          <a:ext cx="1968155" cy="787262"/>
        </a:xfrm>
        <a:prstGeom prst="chevron">
          <a:avLst/>
        </a:prstGeom>
        <a:solidFill>
          <a:schemeClr val="lt1">
            <a:hueOff val="0"/>
            <a:satOff val="0"/>
            <a:lumOff val="0"/>
            <a:alphaOff val="0"/>
          </a:schemeClr>
        </a:solidFill>
        <a:ln w="317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t>Implementation</a:t>
          </a:r>
        </a:p>
      </dsp:txBody>
      <dsp:txXfrm>
        <a:off x="5118213" y="1892368"/>
        <a:ext cx="1180893" cy="787262"/>
      </dsp:txXfrm>
    </dsp:sp>
    <dsp:sp modelId="{4DC31B80-04CF-5646-8549-3D6F63CC7A98}">
      <dsp:nvSpPr>
        <dsp:cNvPr id="0" name=""/>
        <dsp:cNvSpPr/>
      </dsp:nvSpPr>
      <dsp:spPr>
        <a:xfrm>
          <a:off x="6299106" y="1892368"/>
          <a:ext cx="1968155" cy="787262"/>
        </a:xfrm>
        <a:prstGeom prst="chevron">
          <a:avLst/>
        </a:prstGeom>
        <a:solidFill>
          <a:schemeClr val="accent1">
            <a:lumMod val="40000"/>
            <a:lumOff val="60000"/>
          </a:schemeClr>
        </a:solidFill>
        <a:ln w="317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t>Maintenance </a:t>
          </a:r>
        </a:p>
      </dsp:txBody>
      <dsp:txXfrm>
        <a:off x="6692737" y="1892368"/>
        <a:ext cx="1180893" cy="78726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4C8CE6-CDF1-314E-8930-8A5F8476E77F}">
      <dsp:nvSpPr>
        <dsp:cNvPr id="0" name=""/>
        <dsp:cNvSpPr/>
      </dsp:nvSpPr>
      <dsp:spPr>
        <a:xfrm>
          <a:off x="-4594335" y="-704407"/>
          <a:ext cx="5472816" cy="5472816"/>
        </a:xfrm>
        <a:prstGeom prst="blockArc">
          <a:avLst>
            <a:gd name="adj1" fmla="val 18900000"/>
            <a:gd name="adj2" fmla="val 2700000"/>
            <a:gd name="adj3" fmla="val 395"/>
          </a:avLst>
        </a:prstGeom>
        <a:noFill/>
        <a:ln w="317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4FC046-5B4F-8D47-9381-1B8661EA2A0A}">
      <dsp:nvSpPr>
        <dsp:cNvPr id="0" name=""/>
        <dsp:cNvSpPr/>
      </dsp:nvSpPr>
      <dsp:spPr>
        <a:xfrm>
          <a:off x="564979" y="406400"/>
          <a:ext cx="8048344" cy="812800"/>
        </a:xfrm>
        <a:prstGeom prst="rect">
          <a:avLst/>
        </a:prstGeom>
        <a:solidFill>
          <a:schemeClr val="accent2">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160" tIns="111760" rIns="111760" bIns="111760" numCol="1" spcCol="1270" anchor="ctr" anchorCtr="0">
          <a:noAutofit/>
        </a:bodyPr>
        <a:lstStyle/>
        <a:p>
          <a:pPr marL="0" lvl="0" indent="0" algn="l" defTabSz="1955800">
            <a:lnSpc>
              <a:spcPct val="90000"/>
            </a:lnSpc>
            <a:spcBef>
              <a:spcPct val="0"/>
            </a:spcBef>
            <a:spcAft>
              <a:spcPct val="35000"/>
            </a:spcAft>
            <a:buNone/>
          </a:pPr>
          <a:r>
            <a:rPr lang="en-US" sz="4400" kern="1200" dirty="0"/>
            <a:t>System Capacity </a:t>
          </a:r>
        </a:p>
      </dsp:txBody>
      <dsp:txXfrm>
        <a:off x="564979" y="406400"/>
        <a:ext cx="8048344" cy="812800"/>
      </dsp:txXfrm>
    </dsp:sp>
    <dsp:sp modelId="{79CB40DE-F879-C743-818D-122D9CFBEFF3}">
      <dsp:nvSpPr>
        <dsp:cNvPr id="0" name=""/>
        <dsp:cNvSpPr/>
      </dsp:nvSpPr>
      <dsp:spPr>
        <a:xfrm>
          <a:off x="108084" y="182930"/>
          <a:ext cx="1016000" cy="1016000"/>
        </a:xfrm>
        <a:prstGeom prst="ellipse">
          <a:avLst/>
        </a:prstGeom>
        <a:solidFill>
          <a:schemeClr val="lt1">
            <a:hueOff val="0"/>
            <a:satOff val="0"/>
            <a:lumOff val="0"/>
            <a:alphaOff val="0"/>
          </a:schemeClr>
        </a:solidFill>
        <a:ln w="317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3A0EA3-596E-5946-9210-DB6317881E09}">
      <dsp:nvSpPr>
        <dsp:cNvPr id="0" name=""/>
        <dsp:cNvSpPr/>
      </dsp:nvSpPr>
      <dsp:spPr>
        <a:xfrm>
          <a:off x="860432" y="1625599"/>
          <a:ext cx="7752891" cy="812800"/>
        </a:xfrm>
        <a:prstGeom prst="rect">
          <a:avLst/>
        </a:prstGeom>
        <a:solidFill>
          <a:schemeClr val="accent2">
            <a:hueOff val="-2355276"/>
            <a:satOff val="-3145"/>
            <a:lumOff val="1863"/>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160" tIns="111760" rIns="111760" bIns="111760" numCol="1" spcCol="1270" anchor="ctr" anchorCtr="0">
          <a:noAutofit/>
        </a:bodyPr>
        <a:lstStyle/>
        <a:p>
          <a:pPr marL="0" lvl="0" indent="0" algn="l" defTabSz="1955800">
            <a:lnSpc>
              <a:spcPct val="90000"/>
            </a:lnSpc>
            <a:spcBef>
              <a:spcPct val="0"/>
            </a:spcBef>
            <a:spcAft>
              <a:spcPct val="35000"/>
            </a:spcAft>
            <a:buNone/>
          </a:pPr>
          <a:r>
            <a:rPr lang="en-US" sz="4400" kern="1200" dirty="0"/>
            <a:t>Financing</a:t>
          </a:r>
        </a:p>
      </dsp:txBody>
      <dsp:txXfrm>
        <a:off x="860432" y="1625599"/>
        <a:ext cx="7752891" cy="812800"/>
      </dsp:txXfrm>
    </dsp:sp>
    <dsp:sp modelId="{C0B5E996-6C60-0040-B18F-70ADAB9D9213}">
      <dsp:nvSpPr>
        <dsp:cNvPr id="0" name=""/>
        <dsp:cNvSpPr/>
      </dsp:nvSpPr>
      <dsp:spPr>
        <a:xfrm>
          <a:off x="352432" y="1523999"/>
          <a:ext cx="1016000" cy="1016000"/>
        </a:xfrm>
        <a:prstGeom prst="ellipse">
          <a:avLst/>
        </a:prstGeom>
        <a:solidFill>
          <a:schemeClr val="lt1">
            <a:hueOff val="0"/>
            <a:satOff val="0"/>
            <a:lumOff val="0"/>
            <a:alphaOff val="0"/>
          </a:schemeClr>
        </a:solidFill>
        <a:ln w="31750" cap="flat" cmpd="sng" algn="ctr">
          <a:solidFill>
            <a:schemeClr val="accent2">
              <a:hueOff val="-2355276"/>
              <a:satOff val="-3145"/>
              <a:lumOff val="1863"/>
              <a:alphaOff val="0"/>
            </a:schemeClr>
          </a:solidFill>
          <a:prstDash val="solid"/>
        </a:ln>
        <a:effectLst/>
      </dsp:spPr>
      <dsp:style>
        <a:lnRef idx="2">
          <a:scrgbClr r="0" g="0" b="0"/>
        </a:lnRef>
        <a:fillRef idx="1">
          <a:scrgbClr r="0" g="0" b="0"/>
        </a:fillRef>
        <a:effectRef idx="0">
          <a:scrgbClr r="0" g="0" b="0"/>
        </a:effectRef>
        <a:fontRef idx="minor"/>
      </dsp:style>
    </dsp:sp>
    <dsp:sp modelId="{C54C10EC-6EAD-624C-8DA0-0504FAD69399}">
      <dsp:nvSpPr>
        <dsp:cNvPr id="0" name=""/>
        <dsp:cNvSpPr/>
      </dsp:nvSpPr>
      <dsp:spPr>
        <a:xfrm>
          <a:off x="564979" y="2844800"/>
          <a:ext cx="8048344" cy="812800"/>
        </a:xfrm>
        <a:prstGeom prst="rect">
          <a:avLst/>
        </a:prstGeom>
        <a:solidFill>
          <a:schemeClr val="accent2">
            <a:hueOff val="-4710551"/>
            <a:satOff val="-6290"/>
            <a:lumOff val="3726"/>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160" tIns="111760" rIns="111760" bIns="111760" numCol="1" spcCol="1270" anchor="ctr" anchorCtr="0">
          <a:noAutofit/>
        </a:bodyPr>
        <a:lstStyle/>
        <a:p>
          <a:pPr marL="0" lvl="0" indent="0" algn="l" defTabSz="1955800">
            <a:lnSpc>
              <a:spcPct val="90000"/>
            </a:lnSpc>
            <a:spcBef>
              <a:spcPct val="0"/>
            </a:spcBef>
            <a:spcAft>
              <a:spcPct val="35000"/>
            </a:spcAft>
            <a:buNone/>
          </a:pPr>
          <a:r>
            <a:rPr lang="en-US" sz="4400" kern="1200" dirty="0"/>
            <a:t>Expanding families served </a:t>
          </a:r>
        </a:p>
      </dsp:txBody>
      <dsp:txXfrm>
        <a:off x="564979" y="2844800"/>
        <a:ext cx="8048344" cy="812800"/>
      </dsp:txXfrm>
    </dsp:sp>
    <dsp:sp modelId="{5682683E-83E6-BA46-9038-B02E73052000}">
      <dsp:nvSpPr>
        <dsp:cNvPr id="0" name=""/>
        <dsp:cNvSpPr/>
      </dsp:nvSpPr>
      <dsp:spPr>
        <a:xfrm>
          <a:off x="56979" y="2743200"/>
          <a:ext cx="1016000" cy="1016000"/>
        </a:xfrm>
        <a:prstGeom prst="ellipse">
          <a:avLst/>
        </a:prstGeom>
        <a:solidFill>
          <a:schemeClr val="lt1">
            <a:hueOff val="0"/>
            <a:satOff val="0"/>
            <a:lumOff val="0"/>
            <a:alphaOff val="0"/>
          </a:schemeClr>
        </a:solidFill>
        <a:ln w="31750" cap="flat" cmpd="sng" algn="ctr">
          <a:solidFill>
            <a:schemeClr val="accent2">
              <a:hueOff val="-4710551"/>
              <a:satOff val="-6290"/>
              <a:lumOff val="3726"/>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1B77D5-A384-D740-9EE1-AAAEF9DA4221}">
      <dsp:nvSpPr>
        <dsp:cNvPr id="0" name=""/>
        <dsp:cNvSpPr/>
      </dsp:nvSpPr>
      <dsp:spPr>
        <a:xfrm>
          <a:off x="860" y="0"/>
          <a:ext cx="2238149" cy="400147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Outreach/ Navigator </a:t>
          </a:r>
        </a:p>
      </dsp:txBody>
      <dsp:txXfrm>
        <a:off x="860" y="0"/>
        <a:ext cx="2238149" cy="1200442"/>
      </dsp:txXfrm>
    </dsp:sp>
    <dsp:sp modelId="{50500ADC-220E-124C-9F07-FB3B4E299D3E}">
      <dsp:nvSpPr>
        <dsp:cNvPr id="0" name=""/>
        <dsp:cNvSpPr/>
      </dsp:nvSpPr>
      <dsp:spPr>
        <a:xfrm>
          <a:off x="224675" y="1200784"/>
          <a:ext cx="1790519" cy="786129"/>
        </a:xfrm>
        <a:prstGeom prst="roundRect">
          <a:avLst>
            <a:gd name="adj" fmla="val 10000"/>
          </a:avLst>
        </a:prstGeom>
        <a:solidFill>
          <a:schemeClr val="accent2">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Community outreach</a:t>
          </a:r>
        </a:p>
      </dsp:txBody>
      <dsp:txXfrm>
        <a:off x="247700" y="1223809"/>
        <a:ext cx="1744469" cy="740079"/>
      </dsp:txXfrm>
    </dsp:sp>
    <dsp:sp modelId="{B0D5EEC7-D4F5-7043-A6C9-354A871B974E}">
      <dsp:nvSpPr>
        <dsp:cNvPr id="0" name=""/>
        <dsp:cNvSpPr/>
      </dsp:nvSpPr>
      <dsp:spPr>
        <a:xfrm>
          <a:off x="224675" y="2107857"/>
          <a:ext cx="1790519" cy="786129"/>
        </a:xfrm>
        <a:prstGeom prst="roundRect">
          <a:avLst>
            <a:gd name="adj" fmla="val 10000"/>
          </a:avLst>
        </a:prstGeom>
        <a:solidFill>
          <a:schemeClr val="accent2">
            <a:hueOff val="-672936"/>
            <a:satOff val="-899"/>
            <a:lumOff val="532"/>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Screen</a:t>
          </a:r>
        </a:p>
      </dsp:txBody>
      <dsp:txXfrm>
        <a:off x="247700" y="2130882"/>
        <a:ext cx="1744469" cy="740079"/>
      </dsp:txXfrm>
    </dsp:sp>
    <dsp:sp modelId="{B1F422CD-685E-0C4F-B284-AFB84BEF039B}">
      <dsp:nvSpPr>
        <dsp:cNvPr id="0" name=""/>
        <dsp:cNvSpPr/>
      </dsp:nvSpPr>
      <dsp:spPr>
        <a:xfrm>
          <a:off x="224675" y="3014929"/>
          <a:ext cx="1790519" cy="786129"/>
        </a:xfrm>
        <a:prstGeom prst="roundRect">
          <a:avLst>
            <a:gd name="adj" fmla="val 10000"/>
          </a:avLst>
        </a:prstGeom>
        <a:solidFill>
          <a:schemeClr val="accent2">
            <a:hueOff val="-1345872"/>
            <a:satOff val="-1797"/>
            <a:lumOff val="1065"/>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Provide referrals </a:t>
          </a:r>
        </a:p>
      </dsp:txBody>
      <dsp:txXfrm>
        <a:off x="247700" y="3037954"/>
        <a:ext cx="1744469" cy="740079"/>
      </dsp:txXfrm>
    </dsp:sp>
    <dsp:sp modelId="{86547555-AA29-2440-A2E4-1917AF74EBFA}">
      <dsp:nvSpPr>
        <dsp:cNvPr id="0" name=""/>
        <dsp:cNvSpPr/>
      </dsp:nvSpPr>
      <dsp:spPr>
        <a:xfrm>
          <a:off x="2406871" y="0"/>
          <a:ext cx="2238149" cy="400147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Auxiliary Support/ Task Sharing </a:t>
          </a:r>
        </a:p>
      </dsp:txBody>
      <dsp:txXfrm>
        <a:off x="2406871" y="0"/>
        <a:ext cx="2238149" cy="1200442"/>
      </dsp:txXfrm>
    </dsp:sp>
    <dsp:sp modelId="{E626673A-8330-C844-A925-8784A7A38EF0}">
      <dsp:nvSpPr>
        <dsp:cNvPr id="0" name=""/>
        <dsp:cNvSpPr/>
      </dsp:nvSpPr>
      <dsp:spPr>
        <a:xfrm>
          <a:off x="2630686" y="1200784"/>
          <a:ext cx="1790519" cy="786129"/>
        </a:xfrm>
        <a:prstGeom prst="roundRect">
          <a:avLst>
            <a:gd name="adj" fmla="val 10000"/>
          </a:avLst>
        </a:prstGeom>
        <a:solidFill>
          <a:schemeClr val="accent2">
            <a:hueOff val="-2018808"/>
            <a:satOff val="-2696"/>
            <a:lumOff val="1597"/>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Promote adherence and engagement</a:t>
          </a:r>
        </a:p>
      </dsp:txBody>
      <dsp:txXfrm>
        <a:off x="2653711" y="1223809"/>
        <a:ext cx="1744469" cy="740079"/>
      </dsp:txXfrm>
    </dsp:sp>
    <dsp:sp modelId="{41F1BD95-56B6-F341-AB26-833CE3E655AA}">
      <dsp:nvSpPr>
        <dsp:cNvPr id="0" name=""/>
        <dsp:cNvSpPr/>
      </dsp:nvSpPr>
      <dsp:spPr>
        <a:xfrm>
          <a:off x="2630686" y="2107857"/>
          <a:ext cx="1790519" cy="786129"/>
        </a:xfrm>
        <a:prstGeom prst="roundRect">
          <a:avLst>
            <a:gd name="adj" fmla="val 10000"/>
          </a:avLst>
        </a:prstGeom>
        <a:solidFill>
          <a:schemeClr val="accent2">
            <a:hueOff val="-2691744"/>
            <a:satOff val="-3594"/>
            <a:lumOff val="2129"/>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Address barriers to care</a:t>
          </a:r>
        </a:p>
      </dsp:txBody>
      <dsp:txXfrm>
        <a:off x="2653711" y="2130882"/>
        <a:ext cx="1744469" cy="740079"/>
      </dsp:txXfrm>
    </dsp:sp>
    <dsp:sp modelId="{C97D90B5-F158-0140-B4EC-63EAD2E5C659}">
      <dsp:nvSpPr>
        <dsp:cNvPr id="0" name=""/>
        <dsp:cNvSpPr/>
      </dsp:nvSpPr>
      <dsp:spPr>
        <a:xfrm>
          <a:off x="2630686" y="3014929"/>
          <a:ext cx="1790519" cy="786129"/>
        </a:xfrm>
        <a:prstGeom prst="roundRect">
          <a:avLst>
            <a:gd name="adj" fmla="val 10000"/>
          </a:avLst>
        </a:prstGeom>
        <a:solidFill>
          <a:schemeClr val="accent2">
            <a:hueOff val="-3364679"/>
            <a:satOff val="-4493"/>
            <a:lumOff val="2661"/>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Case management</a:t>
          </a:r>
        </a:p>
      </dsp:txBody>
      <dsp:txXfrm>
        <a:off x="2653711" y="3037954"/>
        <a:ext cx="1744469" cy="740079"/>
      </dsp:txXfrm>
    </dsp:sp>
    <dsp:sp modelId="{F2D83B78-363E-D146-B561-D9C5E8328D3C}">
      <dsp:nvSpPr>
        <dsp:cNvPr id="0" name=""/>
        <dsp:cNvSpPr/>
      </dsp:nvSpPr>
      <dsp:spPr>
        <a:xfrm>
          <a:off x="4812881" y="0"/>
          <a:ext cx="2238149" cy="400147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Task-Shifting </a:t>
          </a:r>
        </a:p>
      </dsp:txBody>
      <dsp:txXfrm>
        <a:off x="4812881" y="0"/>
        <a:ext cx="2238149" cy="1200442"/>
      </dsp:txXfrm>
    </dsp:sp>
    <dsp:sp modelId="{8AB58317-EE5D-2942-BF7D-CC95D48451B5}">
      <dsp:nvSpPr>
        <dsp:cNvPr id="0" name=""/>
        <dsp:cNvSpPr/>
      </dsp:nvSpPr>
      <dsp:spPr>
        <a:xfrm>
          <a:off x="5036696" y="1201614"/>
          <a:ext cx="1790519" cy="1206499"/>
        </a:xfrm>
        <a:prstGeom prst="roundRect">
          <a:avLst>
            <a:gd name="adj" fmla="val 10000"/>
          </a:avLst>
        </a:prstGeom>
        <a:solidFill>
          <a:schemeClr val="accent2">
            <a:hueOff val="-4037615"/>
            <a:satOff val="-5391"/>
            <a:lumOff val="3194"/>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Stepped-Care Models</a:t>
          </a:r>
        </a:p>
      </dsp:txBody>
      <dsp:txXfrm>
        <a:off x="5072033" y="1236951"/>
        <a:ext cx="1719845" cy="1135825"/>
      </dsp:txXfrm>
    </dsp:sp>
    <dsp:sp modelId="{936E55F1-2A32-1040-B310-5D6603088F30}">
      <dsp:nvSpPr>
        <dsp:cNvPr id="0" name=""/>
        <dsp:cNvSpPr/>
      </dsp:nvSpPr>
      <dsp:spPr>
        <a:xfrm>
          <a:off x="5036696" y="2593729"/>
          <a:ext cx="1790519" cy="1206499"/>
        </a:xfrm>
        <a:prstGeom prst="roundRect">
          <a:avLst>
            <a:gd name="adj" fmla="val 10000"/>
          </a:avLst>
        </a:prstGeom>
        <a:solidFill>
          <a:schemeClr val="accent2">
            <a:hueOff val="-4710551"/>
            <a:satOff val="-6290"/>
            <a:lumOff val="3726"/>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Serve as primary providers</a:t>
          </a:r>
        </a:p>
      </dsp:txBody>
      <dsp:txXfrm>
        <a:off x="5072033" y="2629066"/>
        <a:ext cx="1719845" cy="11358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CA128A-BA49-0F43-9566-6D76822E5358}">
      <dsp:nvSpPr>
        <dsp:cNvPr id="0" name=""/>
        <dsp:cNvSpPr/>
      </dsp:nvSpPr>
      <dsp:spPr>
        <a:xfrm rot="10800000">
          <a:off x="0" y="0"/>
          <a:ext cx="5004816" cy="748851"/>
        </a:xfrm>
        <a:prstGeom prst="trapezoid">
          <a:avLst>
            <a:gd name="adj" fmla="val 66833"/>
          </a:avLst>
        </a:prstGeom>
        <a:solidFill>
          <a:schemeClr val="accent2">
            <a:shade val="50000"/>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267 visits</a:t>
          </a:r>
        </a:p>
      </dsp:txBody>
      <dsp:txXfrm rot="-10800000">
        <a:off x="875842" y="0"/>
        <a:ext cx="3253130" cy="748851"/>
      </dsp:txXfrm>
    </dsp:sp>
    <dsp:sp modelId="{EA51773B-1737-0643-8032-B9866BC9A365}">
      <dsp:nvSpPr>
        <dsp:cNvPr id="0" name=""/>
        <dsp:cNvSpPr/>
      </dsp:nvSpPr>
      <dsp:spPr>
        <a:xfrm rot="10800000">
          <a:off x="500481" y="748851"/>
          <a:ext cx="4003852" cy="748851"/>
        </a:xfrm>
        <a:prstGeom prst="trapezoid">
          <a:avLst>
            <a:gd name="adj" fmla="val 66833"/>
          </a:avLst>
        </a:prstGeom>
        <a:solidFill>
          <a:schemeClr val="accent2">
            <a:shade val="50000"/>
            <a:hueOff val="188231"/>
            <a:satOff val="-1060"/>
            <a:lumOff val="18328"/>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249 screened</a:t>
          </a:r>
        </a:p>
      </dsp:txBody>
      <dsp:txXfrm rot="-10800000">
        <a:off x="1201155" y="748851"/>
        <a:ext cx="2602504" cy="748851"/>
      </dsp:txXfrm>
    </dsp:sp>
    <dsp:sp modelId="{95A447A2-2CC1-EF42-92EE-D82D4908F682}">
      <dsp:nvSpPr>
        <dsp:cNvPr id="0" name=""/>
        <dsp:cNvSpPr/>
      </dsp:nvSpPr>
      <dsp:spPr>
        <a:xfrm rot="10800000">
          <a:off x="1000963" y="1497702"/>
          <a:ext cx="3002889" cy="748851"/>
        </a:xfrm>
        <a:prstGeom prst="trapezoid">
          <a:avLst>
            <a:gd name="adj" fmla="val 66833"/>
          </a:avLst>
        </a:prstGeom>
        <a:solidFill>
          <a:schemeClr val="accent2">
            <a:shade val="50000"/>
            <a:hueOff val="376462"/>
            <a:satOff val="-2121"/>
            <a:lumOff val="36656"/>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127 met eligibility (1+ infant ACEs/ 2+ Caregiver ACEs)</a:t>
          </a:r>
        </a:p>
      </dsp:txBody>
      <dsp:txXfrm rot="-10800000">
        <a:off x="1526468" y="1497702"/>
        <a:ext cx="1951878" cy="748851"/>
      </dsp:txXfrm>
    </dsp:sp>
    <dsp:sp modelId="{E292D371-C5D4-4848-85CD-A64BD4F0EF55}">
      <dsp:nvSpPr>
        <dsp:cNvPr id="0" name=""/>
        <dsp:cNvSpPr/>
      </dsp:nvSpPr>
      <dsp:spPr>
        <a:xfrm rot="10800000">
          <a:off x="1501444" y="2246553"/>
          <a:ext cx="2001926" cy="748851"/>
        </a:xfrm>
        <a:prstGeom prst="trapezoid">
          <a:avLst>
            <a:gd name="adj" fmla="val 66833"/>
          </a:avLst>
        </a:prstGeom>
        <a:solidFill>
          <a:schemeClr val="accent2">
            <a:shade val="50000"/>
            <a:hueOff val="376462"/>
            <a:satOff val="-2121"/>
            <a:lumOff val="36656"/>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99 families enrolled</a:t>
          </a:r>
        </a:p>
      </dsp:txBody>
      <dsp:txXfrm rot="-10800000">
        <a:off x="1851781" y="2246553"/>
        <a:ext cx="1301252" cy="748851"/>
      </dsp:txXfrm>
    </dsp:sp>
    <dsp:sp modelId="{5CF72D18-D99D-0041-9BB0-189852261196}">
      <dsp:nvSpPr>
        <dsp:cNvPr id="0" name=""/>
        <dsp:cNvSpPr/>
      </dsp:nvSpPr>
      <dsp:spPr>
        <a:xfrm rot="10800000">
          <a:off x="2001926" y="2995404"/>
          <a:ext cx="1000963" cy="748851"/>
        </a:xfrm>
        <a:prstGeom prst="trapezoid">
          <a:avLst>
            <a:gd name="adj" fmla="val 66833"/>
          </a:avLst>
        </a:prstGeom>
        <a:solidFill>
          <a:schemeClr val="accent2">
            <a:shade val="50000"/>
            <a:hueOff val="188231"/>
            <a:satOff val="-1060"/>
            <a:lumOff val="18328"/>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52 received additional referrals </a:t>
          </a:r>
        </a:p>
      </dsp:txBody>
      <dsp:txXfrm rot="-10800000">
        <a:off x="2001926" y="2995404"/>
        <a:ext cx="1000963" cy="7488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4E0F1D-5592-C049-8B35-C76E33B410DB}">
      <dsp:nvSpPr>
        <dsp:cNvPr id="0" name=""/>
        <dsp:cNvSpPr/>
      </dsp:nvSpPr>
      <dsp:spPr>
        <a:xfrm>
          <a:off x="3616" y="857175"/>
          <a:ext cx="3162448" cy="3162448"/>
        </a:xfrm>
        <a:prstGeom prst="ellipse">
          <a:avLst/>
        </a:prstGeom>
        <a:solidFill>
          <a:schemeClr val="accent2">
            <a:alpha val="50000"/>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4040" tIns="22860" rIns="174040" bIns="22860" numCol="1" spcCol="1270" anchor="ctr" anchorCtr="0">
          <a:noAutofit/>
        </a:bodyPr>
        <a:lstStyle/>
        <a:p>
          <a:pPr marL="0" lvl="0" indent="0" algn="ctr" defTabSz="800100">
            <a:lnSpc>
              <a:spcPct val="90000"/>
            </a:lnSpc>
            <a:spcBef>
              <a:spcPct val="0"/>
            </a:spcBef>
            <a:spcAft>
              <a:spcPct val="35000"/>
            </a:spcAft>
            <a:buNone/>
          </a:pPr>
          <a:r>
            <a:rPr lang="en-US" sz="1800" u="sng" kern="1200" dirty="0"/>
            <a:t>Professional Provider </a:t>
          </a:r>
        </a:p>
        <a:p>
          <a:pPr marL="0" lvl="0" indent="0" algn="ctr" defTabSz="800100">
            <a:lnSpc>
              <a:spcPct val="90000"/>
            </a:lnSpc>
            <a:spcBef>
              <a:spcPct val="0"/>
            </a:spcBef>
            <a:spcAft>
              <a:spcPct val="35000"/>
            </a:spcAft>
            <a:buNone/>
          </a:pPr>
          <a:r>
            <a:rPr lang="en-US" sz="1800" u="none" kern="1200" dirty="0"/>
            <a:t>Assessment </a:t>
          </a:r>
        </a:p>
        <a:p>
          <a:pPr marL="0" lvl="0" indent="0" algn="ctr" defTabSz="800100">
            <a:lnSpc>
              <a:spcPct val="90000"/>
            </a:lnSpc>
            <a:spcBef>
              <a:spcPct val="0"/>
            </a:spcBef>
            <a:spcAft>
              <a:spcPct val="35000"/>
            </a:spcAft>
            <a:buNone/>
          </a:pPr>
          <a:r>
            <a:rPr lang="en-US" sz="1800" u="none" kern="1200" dirty="0"/>
            <a:t>PCIT Treatment</a:t>
          </a:r>
        </a:p>
        <a:p>
          <a:pPr marL="0" lvl="0" indent="0" algn="ctr" defTabSz="800100">
            <a:lnSpc>
              <a:spcPct val="90000"/>
            </a:lnSpc>
            <a:spcBef>
              <a:spcPct val="0"/>
            </a:spcBef>
            <a:spcAft>
              <a:spcPct val="35000"/>
            </a:spcAft>
            <a:buNone/>
          </a:pPr>
          <a:r>
            <a:rPr lang="en-US" sz="1800" u="none" kern="1200" dirty="0"/>
            <a:t>Consultation </a:t>
          </a:r>
        </a:p>
      </dsp:txBody>
      <dsp:txXfrm>
        <a:off x="466746" y="1320305"/>
        <a:ext cx="2236188" cy="2236188"/>
      </dsp:txXfrm>
    </dsp:sp>
    <dsp:sp modelId="{3E65C60E-72D5-C04B-807F-9E1902C2043F}">
      <dsp:nvSpPr>
        <dsp:cNvPr id="0" name=""/>
        <dsp:cNvSpPr/>
      </dsp:nvSpPr>
      <dsp:spPr>
        <a:xfrm>
          <a:off x="2533575" y="857175"/>
          <a:ext cx="3162448" cy="3162448"/>
        </a:xfrm>
        <a:prstGeom prst="ellipse">
          <a:avLst/>
        </a:prstGeom>
        <a:solidFill>
          <a:schemeClr val="accent2">
            <a:alpha val="50000"/>
            <a:hueOff val="-2355276"/>
            <a:satOff val="-3145"/>
            <a:lumOff val="1863"/>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4040" tIns="22860" rIns="17404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PCIT + NH</a:t>
          </a:r>
        </a:p>
        <a:p>
          <a:pPr marL="0" lvl="0" indent="0" algn="ctr" defTabSz="800100">
            <a:lnSpc>
              <a:spcPct val="90000"/>
            </a:lnSpc>
            <a:spcBef>
              <a:spcPct val="0"/>
            </a:spcBef>
            <a:spcAft>
              <a:spcPct val="35000"/>
            </a:spcAft>
            <a:buNone/>
          </a:pPr>
          <a:r>
            <a:rPr lang="en-US" sz="1800" kern="1200" dirty="0"/>
            <a:t>Model</a:t>
          </a:r>
        </a:p>
      </dsp:txBody>
      <dsp:txXfrm>
        <a:off x="2996705" y="1320305"/>
        <a:ext cx="2236188" cy="2236188"/>
      </dsp:txXfrm>
    </dsp:sp>
    <dsp:sp modelId="{D312CA9C-3609-1B4D-8EDD-B644C31EB1DC}">
      <dsp:nvSpPr>
        <dsp:cNvPr id="0" name=""/>
        <dsp:cNvSpPr/>
      </dsp:nvSpPr>
      <dsp:spPr>
        <a:xfrm>
          <a:off x="5063534" y="857175"/>
          <a:ext cx="3162448" cy="3162448"/>
        </a:xfrm>
        <a:prstGeom prst="ellipse">
          <a:avLst/>
        </a:prstGeom>
        <a:solidFill>
          <a:schemeClr val="accent2">
            <a:alpha val="50000"/>
            <a:hueOff val="-4710551"/>
            <a:satOff val="-6290"/>
            <a:lumOff val="3726"/>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4040" tIns="22860" rIns="174040" bIns="22860" numCol="1" spcCol="1270" anchor="ctr" anchorCtr="0">
          <a:noAutofit/>
        </a:bodyPr>
        <a:lstStyle/>
        <a:p>
          <a:pPr marL="0" lvl="0" indent="0" algn="ctr" defTabSz="800100">
            <a:lnSpc>
              <a:spcPct val="90000"/>
            </a:lnSpc>
            <a:spcBef>
              <a:spcPct val="0"/>
            </a:spcBef>
            <a:spcAft>
              <a:spcPct val="35000"/>
            </a:spcAft>
            <a:buNone/>
          </a:pPr>
          <a:r>
            <a:rPr lang="en-US" sz="1800" u="sng" kern="1200" dirty="0"/>
            <a:t>Natural Helper</a:t>
          </a:r>
        </a:p>
        <a:p>
          <a:pPr marL="0" lvl="0" indent="0" algn="ctr" defTabSz="800100">
            <a:lnSpc>
              <a:spcPct val="90000"/>
            </a:lnSpc>
            <a:spcBef>
              <a:spcPct val="0"/>
            </a:spcBef>
            <a:spcAft>
              <a:spcPct val="35000"/>
            </a:spcAft>
            <a:buNone/>
          </a:pPr>
          <a:r>
            <a:rPr lang="en-US" sz="1800" u="none" kern="1200" dirty="0"/>
            <a:t>Outreach</a:t>
          </a:r>
        </a:p>
        <a:p>
          <a:pPr marL="0" lvl="0" indent="0" algn="ctr" defTabSz="800100">
            <a:lnSpc>
              <a:spcPct val="90000"/>
            </a:lnSpc>
            <a:spcBef>
              <a:spcPct val="0"/>
            </a:spcBef>
            <a:spcAft>
              <a:spcPct val="35000"/>
            </a:spcAft>
            <a:buNone/>
          </a:pPr>
          <a:r>
            <a:rPr lang="en-US" sz="1800" u="none" kern="1200" dirty="0"/>
            <a:t>Care Coordination</a:t>
          </a:r>
        </a:p>
        <a:p>
          <a:pPr marL="0" lvl="0" indent="0" algn="ctr" defTabSz="800100">
            <a:lnSpc>
              <a:spcPct val="90000"/>
            </a:lnSpc>
            <a:spcBef>
              <a:spcPct val="0"/>
            </a:spcBef>
            <a:spcAft>
              <a:spcPct val="35000"/>
            </a:spcAft>
            <a:buNone/>
          </a:pPr>
          <a:r>
            <a:rPr lang="en-US" sz="1800" u="none" kern="1200" dirty="0"/>
            <a:t>Emotional and Logistic Support</a:t>
          </a:r>
        </a:p>
        <a:p>
          <a:pPr marL="0" lvl="0" indent="0" algn="ctr" defTabSz="800100">
            <a:lnSpc>
              <a:spcPct val="90000"/>
            </a:lnSpc>
            <a:spcBef>
              <a:spcPct val="0"/>
            </a:spcBef>
            <a:spcAft>
              <a:spcPct val="35000"/>
            </a:spcAft>
            <a:buNone/>
          </a:pPr>
          <a:r>
            <a:rPr lang="en-US" sz="1800" u="none" kern="1200" dirty="0"/>
            <a:t>Home Practice</a:t>
          </a:r>
        </a:p>
        <a:p>
          <a:pPr marL="0" lvl="0" indent="0" algn="l" defTabSz="800100">
            <a:lnSpc>
              <a:spcPct val="90000"/>
            </a:lnSpc>
            <a:spcBef>
              <a:spcPct val="0"/>
            </a:spcBef>
            <a:spcAft>
              <a:spcPct val="35000"/>
            </a:spcAft>
            <a:buNone/>
          </a:pPr>
          <a:endParaRPr lang="en-US" sz="1800" u="sng" kern="1200" dirty="0"/>
        </a:p>
      </dsp:txBody>
      <dsp:txXfrm>
        <a:off x="5526664" y="1320305"/>
        <a:ext cx="2236188" cy="223618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3CDE9-1B36-EC4E-9AAA-D66B8684A1A4}">
      <dsp:nvSpPr>
        <dsp:cNvPr id="0" name=""/>
        <dsp:cNvSpPr/>
      </dsp:nvSpPr>
      <dsp:spPr>
        <a:xfrm>
          <a:off x="1009" y="1892368"/>
          <a:ext cx="1968155" cy="787262"/>
        </a:xfrm>
        <a:prstGeom prst="homePlate">
          <a:avLst/>
        </a:prstGeom>
        <a:solidFill>
          <a:schemeClr val="accent1">
            <a:lumMod val="40000"/>
            <a:lumOff val="60000"/>
          </a:schemeClr>
        </a:solidFill>
        <a:ln w="317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t>Reach</a:t>
          </a:r>
        </a:p>
      </dsp:txBody>
      <dsp:txXfrm>
        <a:off x="1009" y="1892368"/>
        <a:ext cx="1771340" cy="787262"/>
      </dsp:txXfrm>
    </dsp:sp>
    <dsp:sp modelId="{BB4DB95A-E706-C843-A729-5564E0A1ED80}">
      <dsp:nvSpPr>
        <dsp:cNvPr id="0" name=""/>
        <dsp:cNvSpPr/>
      </dsp:nvSpPr>
      <dsp:spPr>
        <a:xfrm>
          <a:off x="1575533" y="1892368"/>
          <a:ext cx="1968155" cy="787262"/>
        </a:xfrm>
        <a:prstGeom prst="chevron">
          <a:avLst/>
        </a:prstGeom>
        <a:solidFill>
          <a:schemeClr val="lt1">
            <a:hueOff val="0"/>
            <a:satOff val="0"/>
            <a:lumOff val="0"/>
            <a:alphaOff val="0"/>
          </a:schemeClr>
        </a:solidFill>
        <a:ln w="317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t>Effectiveness</a:t>
          </a:r>
        </a:p>
      </dsp:txBody>
      <dsp:txXfrm>
        <a:off x="1969164" y="1892368"/>
        <a:ext cx="1180893" cy="787262"/>
      </dsp:txXfrm>
    </dsp:sp>
    <dsp:sp modelId="{60916B5B-167F-244D-BD34-FA5A43E3788C}">
      <dsp:nvSpPr>
        <dsp:cNvPr id="0" name=""/>
        <dsp:cNvSpPr/>
      </dsp:nvSpPr>
      <dsp:spPr>
        <a:xfrm>
          <a:off x="3150057" y="1892368"/>
          <a:ext cx="1968155" cy="787262"/>
        </a:xfrm>
        <a:prstGeom prst="chevron">
          <a:avLst/>
        </a:prstGeom>
        <a:solidFill>
          <a:schemeClr val="lt1">
            <a:hueOff val="0"/>
            <a:satOff val="0"/>
            <a:lumOff val="0"/>
            <a:alphaOff val="0"/>
          </a:schemeClr>
        </a:solidFill>
        <a:ln w="317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t>Adoption</a:t>
          </a:r>
        </a:p>
      </dsp:txBody>
      <dsp:txXfrm>
        <a:off x="3543688" y="1892368"/>
        <a:ext cx="1180893" cy="787262"/>
      </dsp:txXfrm>
    </dsp:sp>
    <dsp:sp modelId="{D44F5218-F927-1045-92A6-5517E5B01A51}">
      <dsp:nvSpPr>
        <dsp:cNvPr id="0" name=""/>
        <dsp:cNvSpPr/>
      </dsp:nvSpPr>
      <dsp:spPr>
        <a:xfrm>
          <a:off x="4724582" y="1892368"/>
          <a:ext cx="1968155" cy="787262"/>
        </a:xfrm>
        <a:prstGeom prst="chevron">
          <a:avLst/>
        </a:prstGeom>
        <a:solidFill>
          <a:schemeClr val="lt1">
            <a:hueOff val="0"/>
            <a:satOff val="0"/>
            <a:lumOff val="0"/>
            <a:alphaOff val="0"/>
          </a:schemeClr>
        </a:solidFill>
        <a:ln w="317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t>Implementation</a:t>
          </a:r>
        </a:p>
      </dsp:txBody>
      <dsp:txXfrm>
        <a:off x="5118213" y="1892368"/>
        <a:ext cx="1180893" cy="787262"/>
      </dsp:txXfrm>
    </dsp:sp>
    <dsp:sp modelId="{4DC31B80-04CF-5646-8549-3D6F63CC7A98}">
      <dsp:nvSpPr>
        <dsp:cNvPr id="0" name=""/>
        <dsp:cNvSpPr/>
      </dsp:nvSpPr>
      <dsp:spPr>
        <a:xfrm>
          <a:off x="6299106" y="1892368"/>
          <a:ext cx="1968155" cy="787262"/>
        </a:xfrm>
        <a:prstGeom prst="chevron">
          <a:avLst/>
        </a:prstGeom>
        <a:solidFill>
          <a:schemeClr val="lt1">
            <a:hueOff val="0"/>
            <a:satOff val="0"/>
            <a:lumOff val="0"/>
            <a:alphaOff val="0"/>
          </a:schemeClr>
        </a:solidFill>
        <a:ln w="317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t>Maintenance </a:t>
          </a:r>
        </a:p>
      </dsp:txBody>
      <dsp:txXfrm>
        <a:off x="6692737" y="1892368"/>
        <a:ext cx="1180893" cy="7872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3CDE9-1B36-EC4E-9AAA-D66B8684A1A4}">
      <dsp:nvSpPr>
        <dsp:cNvPr id="0" name=""/>
        <dsp:cNvSpPr/>
      </dsp:nvSpPr>
      <dsp:spPr>
        <a:xfrm>
          <a:off x="1009" y="1892368"/>
          <a:ext cx="1968155" cy="787262"/>
        </a:xfrm>
        <a:prstGeom prst="homePlate">
          <a:avLst/>
        </a:prstGeom>
        <a:solidFill>
          <a:schemeClr val="lt1">
            <a:hueOff val="0"/>
            <a:satOff val="0"/>
            <a:lumOff val="0"/>
            <a:alphaOff val="0"/>
          </a:schemeClr>
        </a:solidFill>
        <a:ln w="317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t>Reach</a:t>
          </a:r>
        </a:p>
      </dsp:txBody>
      <dsp:txXfrm>
        <a:off x="1009" y="1892368"/>
        <a:ext cx="1771340" cy="787262"/>
      </dsp:txXfrm>
    </dsp:sp>
    <dsp:sp modelId="{BB4DB95A-E706-C843-A729-5564E0A1ED80}">
      <dsp:nvSpPr>
        <dsp:cNvPr id="0" name=""/>
        <dsp:cNvSpPr/>
      </dsp:nvSpPr>
      <dsp:spPr>
        <a:xfrm>
          <a:off x="1575533" y="1892368"/>
          <a:ext cx="1968155" cy="787262"/>
        </a:xfrm>
        <a:prstGeom prst="chevron">
          <a:avLst/>
        </a:prstGeom>
        <a:solidFill>
          <a:schemeClr val="accent1">
            <a:lumMod val="40000"/>
            <a:lumOff val="60000"/>
          </a:schemeClr>
        </a:solidFill>
        <a:ln w="317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t>Effectiveness</a:t>
          </a:r>
        </a:p>
      </dsp:txBody>
      <dsp:txXfrm>
        <a:off x="1969164" y="1892368"/>
        <a:ext cx="1180893" cy="787262"/>
      </dsp:txXfrm>
    </dsp:sp>
    <dsp:sp modelId="{60916B5B-167F-244D-BD34-FA5A43E3788C}">
      <dsp:nvSpPr>
        <dsp:cNvPr id="0" name=""/>
        <dsp:cNvSpPr/>
      </dsp:nvSpPr>
      <dsp:spPr>
        <a:xfrm>
          <a:off x="3150057" y="1892368"/>
          <a:ext cx="1968155" cy="787262"/>
        </a:xfrm>
        <a:prstGeom prst="chevron">
          <a:avLst/>
        </a:prstGeom>
        <a:solidFill>
          <a:schemeClr val="lt1">
            <a:hueOff val="0"/>
            <a:satOff val="0"/>
            <a:lumOff val="0"/>
            <a:alphaOff val="0"/>
          </a:schemeClr>
        </a:solidFill>
        <a:ln w="317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t>Adoption</a:t>
          </a:r>
        </a:p>
      </dsp:txBody>
      <dsp:txXfrm>
        <a:off x="3543688" y="1892368"/>
        <a:ext cx="1180893" cy="787262"/>
      </dsp:txXfrm>
    </dsp:sp>
    <dsp:sp modelId="{D44F5218-F927-1045-92A6-5517E5B01A51}">
      <dsp:nvSpPr>
        <dsp:cNvPr id="0" name=""/>
        <dsp:cNvSpPr/>
      </dsp:nvSpPr>
      <dsp:spPr>
        <a:xfrm>
          <a:off x="4724582" y="1892368"/>
          <a:ext cx="1968155" cy="787262"/>
        </a:xfrm>
        <a:prstGeom prst="chevron">
          <a:avLst/>
        </a:prstGeom>
        <a:solidFill>
          <a:schemeClr val="lt1">
            <a:hueOff val="0"/>
            <a:satOff val="0"/>
            <a:lumOff val="0"/>
            <a:alphaOff val="0"/>
          </a:schemeClr>
        </a:solidFill>
        <a:ln w="317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t>Implementation</a:t>
          </a:r>
        </a:p>
      </dsp:txBody>
      <dsp:txXfrm>
        <a:off x="5118213" y="1892368"/>
        <a:ext cx="1180893" cy="787262"/>
      </dsp:txXfrm>
    </dsp:sp>
    <dsp:sp modelId="{4DC31B80-04CF-5646-8549-3D6F63CC7A98}">
      <dsp:nvSpPr>
        <dsp:cNvPr id="0" name=""/>
        <dsp:cNvSpPr/>
      </dsp:nvSpPr>
      <dsp:spPr>
        <a:xfrm>
          <a:off x="6299106" y="1892368"/>
          <a:ext cx="1968155" cy="787262"/>
        </a:xfrm>
        <a:prstGeom prst="chevron">
          <a:avLst/>
        </a:prstGeom>
        <a:solidFill>
          <a:schemeClr val="lt1">
            <a:hueOff val="0"/>
            <a:satOff val="0"/>
            <a:lumOff val="0"/>
            <a:alphaOff val="0"/>
          </a:schemeClr>
        </a:solidFill>
        <a:ln w="317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t>Maintenance </a:t>
          </a:r>
        </a:p>
      </dsp:txBody>
      <dsp:txXfrm>
        <a:off x="6692737" y="1892368"/>
        <a:ext cx="1180893" cy="78726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3CDE9-1B36-EC4E-9AAA-D66B8684A1A4}">
      <dsp:nvSpPr>
        <dsp:cNvPr id="0" name=""/>
        <dsp:cNvSpPr/>
      </dsp:nvSpPr>
      <dsp:spPr>
        <a:xfrm>
          <a:off x="1009" y="1892368"/>
          <a:ext cx="1968155" cy="787262"/>
        </a:xfrm>
        <a:prstGeom prst="homePlate">
          <a:avLst/>
        </a:prstGeom>
        <a:solidFill>
          <a:schemeClr val="lt1">
            <a:hueOff val="0"/>
            <a:satOff val="0"/>
            <a:lumOff val="0"/>
            <a:alphaOff val="0"/>
          </a:schemeClr>
        </a:solidFill>
        <a:ln w="317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t>Reach</a:t>
          </a:r>
        </a:p>
      </dsp:txBody>
      <dsp:txXfrm>
        <a:off x="1009" y="1892368"/>
        <a:ext cx="1771340" cy="787262"/>
      </dsp:txXfrm>
    </dsp:sp>
    <dsp:sp modelId="{BB4DB95A-E706-C843-A729-5564E0A1ED80}">
      <dsp:nvSpPr>
        <dsp:cNvPr id="0" name=""/>
        <dsp:cNvSpPr/>
      </dsp:nvSpPr>
      <dsp:spPr>
        <a:xfrm>
          <a:off x="1575533" y="1892368"/>
          <a:ext cx="1968155" cy="787262"/>
        </a:xfrm>
        <a:prstGeom prst="chevron">
          <a:avLst/>
        </a:prstGeom>
        <a:solidFill>
          <a:schemeClr val="lt1"/>
        </a:solidFill>
        <a:ln w="31750" cap="flat" cmpd="sng" algn="ctr">
          <a:solidFill>
            <a:schemeClr val="accent1">
              <a:shade val="90000"/>
            </a:schemeClr>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t>Effectiveness</a:t>
          </a:r>
        </a:p>
      </dsp:txBody>
      <dsp:txXfrm>
        <a:off x="1969164" y="1892368"/>
        <a:ext cx="1180893" cy="787262"/>
      </dsp:txXfrm>
    </dsp:sp>
    <dsp:sp modelId="{60916B5B-167F-244D-BD34-FA5A43E3788C}">
      <dsp:nvSpPr>
        <dsp:cNvPr id="0" name=""/>
        <dsp:cNvSpPr/>
      </dsp:nvSpPr>
      <dsp:spPr>
        <a:xfrm>
          <a:off x="3150057" y="1892368"/>
          <a:ext cx="1968155" cy="787262"/>
        </a:xfrm>
        <a:prstGeom prst="chevron">
          <a:avLst/>
        </a:prstGeom>
        <a:solidFill>
          <a:schemeClr val="accent1">
            <a:lumMod val="40000"/>
            <a:lumOff val="60000"/>
          </a:schemeClr>
        </a:solidFill>
        <a:ln w="317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t>Adoption</a:t>
          </a:r>
        </a:p>
      </dsp:txBody>
      <dsp:txXfrm>
        <a:off x="3543688" y="1892368"/>
        <a:ext cx="1180893" cy="787262"/>
      </dsp:txXfrm>
    </dsp:sp>
    <dsp:sp modelId="{D44F5218-F927-1045-92A6-5517E5B01A51}">
      <dsp:nvSpPr>
        <dsp:cNvPr id="0" name=""/>
        <dsp:cNvSpPr/>
      </dsp:nvSpPr>
      <dsp:spPr>
        <a:xfrm>
          <a:off x="4724582" y="1892368"/>
          <a:ext cx="1968155" cy="787262"/>
        </a:xfrm>
        <a:prstGeom prst="chevron">
          <a:avLst/>
        </a:prstGeom>
        <a:solidFill>
          <a:schemeClr val="lt1">
            <a:hueOff val="0"/>
            <a:satOff val="0"/>
            <a:lumOff val="0"/>
            <a:alphaOff val="0"/>
          </a:schemeClr>
        </a:solidFill>
        <a:ln w="317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t>Implementation</a:t>
          </a:r>
        </a:p>
      </dsp:txBody>
      <dsp:txXfrm>
        <a:off x="5118213" y="1892368"/>
        <a:ext cx="1180893" cy="787262"/>
      </dsp:txXfrm>
    </dsp:sp>
    <dsp:sp modelId="{4DC31B80-04CF-5646-8549-3D6F63CC7A98}">
      <dsp:nvSpPr>
        <dsp:cNvPr id="0" name=""/>
        <dsp:cNvSpPr/>
      </dsp:nvSpPr>
      <dsp:spPr>
        <a:xfrm>
          <a:off x="6299106" y="1892368"/>
          <a:ext cx="1968155" cy="787262"/>
        </a:xfrm>
        <a:prstGeom prst="chevron">
          <a:avLst/>
        </a:prstGeom>
        <a:solidFill>
          <a:schemeClr val="lt1">
            <a:hueOff val="0"/>
            <a:satOff val="0"/>
            <a:lumOff val="0"/>
            <a:alphaOff val="0"/>
          </a:schemeClr>
        </a:solidFill>
        <a:ln w="317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t>Maintenance </a:t>
          </a:r>
        </a:p>
      </dsp:txBody>
      <dsp:txXfrm>
        <a:off x="6692737" y="1892368"/>
        <a:ext cx="1180893" cy="78726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3CDE9-1B36-EC4E-9AAA-D66B8684A1A4}">
      <dsp:nvSpPr>
        <dsp:cNvPr id="0" name=""/>
        <dsp:cNvSpPr/>
      </dsp:nvSpPr>
      <dsp:spPr>
        <a:xfrm>
          <a:off x="1009" y="1892368"/>
          <a:ext cx="1968155" cy="787262"/>
        </a:xfrm>
        <a:prstGeom prst="homePlate">
          <a:avLst/>
        </a:prstGeom>
        <a:solidFill>
          <a:schemeClr val="lt1">
            <a:hueOff val="0"/>
            <a:satOff val="0"/>
            <a:lumOff val="0"/>
            <a:alphaOff val="0"/>
          </a:schemeClr>
        </a:solidFill>
        <a:ln w="317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t>Reach</a:t>
          </a:r>
        </a:p>
      </dsp:txBody>
      <dsp:txXfrm>
        <a:off x="1009" y="1892368"/>
        <a:ext cx="1771340" cy="787262"/>
      </dsp:txXfrm>
    </dsp:sp>
    <dsp:sp modelId="{BB4DB95A-E706-C843-A729-5564E0A1ED80}">
      <dsp:nvSpPr>
        <dsp:cNvPr id="0" name=""/>
        <dsp:cNvSpPr/>
      </dsp:nvSpPr>
      <dsp:spPr>
        <a:xfrm>
          <a:off x="1575533" y="1892368"/>
          <a:ext cx="1968155" cy="787262"/>
        </a:xfrm>
        <a:prstGeom prst="chevron">
          <a:avLst/>
        </a:prstGeom>
        <a:solidFill>
          <a:schemeClr val="lt1"/>
        </a:solidFill>
        <a:ln w="31750" cap="flat" cmpd="sng" algn="ctr">
          <a:solidFill>
            <a:schemeClr val="accent1">
              <a:shade val="90000"/>
            </a:schemeClr>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t>Effectiveness</a:t>
          </a:r>
        </a:p>
      </dsp:txBody>
      <dsp:txXfrm>
        <a:off x="1969164" y="1892368"/>
        <a:ext cx="1180893" cy="787262"/>
      </dsp:txXfrm>
    </dsp:sp>
    <dsp:sp modelId="{60916B5B-167F-244D-BD34-FA5A43E3788C}">
      <dsp:nvSpPr>
        <dsp:cNvPr id="0" name=""/>
        <dsp:cNvSpPr/>
      </dsp:nvSpPr>
      <dsp:spPr>
        <a:xfrm>
          <a:off x="3150057" y="1892368"/>
          <a:ext cx="1968155" cy="787262"/>
        </a:xfrm>
        <a:prstGeom prst="chevron">
          <a:avLst/>
        </a:prstGeom>
        <a:solidFill>
          <a:schemeClr val="lt1"/>
        </a:solidFill>
        <a:ln w="31750" cap="flat" cmpd="sng" algn="ctr">
          <a:solidFill>
            <a:schemeClr val="accent1">
              <a:shade val="90000"/>
            </a:schemeClr>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t>Adoption</a:t>
          </a:r>
        </a:p>
      </dsp:txBody>
      <dsp:txXfrm>
        <a:off x="3543688" y="1892368"/>
        <a:ext cx="1180893" cy="787262"/>
      </dsp:txXfrm>
    </dsp:sp>
    <dsp:sp modelId="{D44F5218-F927-1045-92A6-5517E5B01A51}">
      <dsp:nvSpPr>
        <dsp:cNvPr id="0" name=""/>
        <dsp:cNvSpPr/>
      </dsp:nvSpPr>
      <dsp:spPr>
        <a:xfrm>
          <a:off x="4724582" y="1892368"/>
          <a:ext cx="1968155" cy="787262"/>
        </a:xfrm>
        <a:prstGeom prst="chevron">
          <a:avLst/>
        </a:prstGeom>
        <a:solidFill>
          <a:schemeClr val="accent1">
            <a:lumMod val="40000"/>
            <a:lumOff val="60000"/>
          </a:schemeClr>
        </a:solidFill>
        <a:ln w="317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t>Implementation</a:t>
          </a:r>
        </a:p>
      </dsp:txBody>
      <dsp:txXfrm>
        <a:off x="5118213" y="1892368"/>
        <a:ext cx="1180893" cy="787262"/>
      </dsp:txXfrm>
    </dsp:sp>
    <dsp:sp modelId="{4DC31B80-04CF-5646-8549-3D6F63CC7A98}">
      <dsp:nvSpPr>
        <dsp:cNvPr id="0" name=""/>
        <dsp:cNvSpPr/>
      </dsp:nvSpPr>
      <dsp:spPr>
        <a:xfrm>
          <a:off x="6299106" y="1892368"/>
          <a:ext cx="1968155" cy="787262"/>
        </a:xfrm>
        <a:prstGeom prst="chevron">
          <a:avLst/>
        </a:prstGeom>
        <a:solidFill>
          <a:schemeClr val="lt1">
            <a:hueOff val="0"/>
            <a:satOff val="0"/>
            <a:lumOff val="0"/>
            <a:alphaOff val="0"/>
          </a:schemeClr>
        </a:solidFill>
        <a:ln w="317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t>Maintenance </a:t>
          </a:r>
        </a:p>
      </dsp:txBody>
      <dsp:txXfrm>
        <a:off x="6692737" y="1892368"/>
        <a:ext cx="1180893" cy="787262"/>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A7B4A4-76E3-B944-8077-579F8EF1B55B}" type="datetimeFigureOut">
              <a:rPr lang="en-US" smtClean="0"/>
              <a:t>3/18/2024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7FED0F-A5B2-BB44-80E2-DA8D4BA46B39}" type="slidenum">
              <a:rPr lang="en-US" smtClean="0"/>
              <a:t>‹#›</a:t>
            </a:fld>
            <a:endParaRPr lang="en-US"/>
          </a:p>
        </p:txBody>
      </p:sp>
    </p:spTree>
    <p:extLst>
      <p:ext uri="{BB962C8B-B14F-4D97-AF65-F5344CB8AC3E}">
        <p14:creationId xmlns:p14="http://schemas.microsoft.com/office/powerpoint/2010/main" val="5379042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THANK</a:t>
            </a:r>
            <a:r>
              <a:rPr lang="en-US" baseline="0" dirty="0"/>
              <a:t> You</a:t>
            </a:r>
            <a:endParaRPr lang="en-US" dirty="0"/>
          </a:p>
        </p:txBody>
      </p:sp>
      <p:sp>
        <p:nvSpPr>
          <p:cNvPr id="4" name="Slide Number Placeholder 3"/>
          <p:cNvSpPr>
            <a:spLocks noGrp="1"/>
          </p:cNvSpPr>
          <p:nvPr>
            <p:ph type="sldNum" sz="quarter" idx="10"/>
          </p:nvPr>
        </p:nvSpPr>
        <p:spPr/>
        <p:txBody>
          <a:bodyPr/>
          <a:lstStyle/>
          <a:p>
            <a:fld id="{BA7FED0F-A5B2-BB44-80E2-DA8D4BA46B39}" type="slidenum">
              <a:rPr lang="en-US" smtClean="0"/>
              <a:t>1</a:t>
            </a:fld>
            <a:endParaRPr lang="en-US"/>
          </a:p>
        </p:txBody>
      </p:sp>
    </p:spTree>
    <p:extLst>
      <p:ext uri="{BB962C8B-B14F-4D97-AF65-F5344CB8AC3E}">
        <p14:creationId xmlns:p14="http://schemas.microsoft.com/office/powerpoint/2010/main" val="2334873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PCIT Lingo to be understandable </a:t>
            </a:r>
          </a:p>
        </p:txBody>
      </p:sp>
      <p:sp>
        <p:nvSpPr>
          <p:cNvPr id="4" name="Slide Number Placeholder 3"/>
          <p:cNvSpPr>
            <a:spLocks noGrp="1"/>
          </p:cNvSpPr>
          <p:nvPr>
            <p:ph type="sldNum" sz="quarter" idx="5"/>
          </p:nvPr>
        </p:nvSpPr>
        <p:spPr/>
        <p:txBody>
          <a:bodyPr/>
          <a:lstStyle/>
          <a:p>
            <a:fld id="{BA7FED0F-A5B2-BB44-80E2-DA8D4BA46B39}" type="slidenum">
              <a:rPr lang="en-US" smtClean="0"/>
              <a:t>25</a:t>
            </a:fld>
            <a:endParaRPr lang="en-US"/>
          </a:p>
        </p:txBody>
      </p:sp>
    </p:spTree>
    <p:extLst>
      <p:ext uri="{BB962C8B-B14F-4D97-AF65-F5344CB8AC3E}">
        <p14:creationId xmlns:p14="http://schemas.microsoft.com/office/powerpoint/2010/main" val="862368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 Mariana and Erika – could you add/ expand some points here</a:t>
            </a:r>
          </a:p>
        </p:txBody>
      </p:sp>
    </p:spTree>
    <p:extLst>
      <p:ext uri="{BB962C8B-B14F-4D97-AF65-F5344CB8AC3E}">
        <p14:creationId xmlns:p14="http://schemas.microsoft.com/office/powerpoint/2010/main" val="3584594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7FED0F-A5B2-BB44-80E2-DA8D4BA46B39}" type="slidenum">
              <a:rPr lang="en-US" smtClean="0"/>
              <a:t>30</a:t>
            </a:fld>
            <a:endParaRPr lang="en-US"/>
          </a:p>
        </p:txBody>
      </p:sp>
    </p:spTree>
    <p:extLst>
      <p:ext uri="{BB962C8B-B14F-4D97-AF65-F5344CB8AC3E}">
        <p14:creationId xmlns:p14="http://schemas.microsoft.com/office/powerpoint/2010/main" val="823150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BE0A20-DEE2-4ADC-B82E-1970C63B1C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5940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 name="Google Shape;135;p3: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t>Prior to COVID</a:t>
            </a:r>
            <a:endParaRPr dirty="0"/>
          </a:p>
        </p:txBody>
      </p:sp>
      <p:sp>
        <p:nvSpPr>
          <p:cNvPr id="136" name="Google Shape;136;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2</a:t>
            </a:fld>
            <a:endParaRPr sz="1800">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ability to reach more children, including ethnic and racial minority</a:t>
            </a:r>
            <a:r>
              <a:rPr lang="en-US" baseline="0" dirty="0"/>
              <a:t> families with quality care is one of the most urgent issues facing our field. First map shows areas where children with MH disorders do not receive, second map shows maps with high concentrations of people of color – correlated. Major changes include an every diversifying population, the ACA has increased the focus on increasing access to care and the provision of evidence-based care, in fact the NIMH has identified the need to strengthen the public health impact of federally-funded research as one of the key strategies for their strategic plan for research </a:t>
            </a:r>
            <a:endParaRPr lang="en-US" dirty="0"/>
          </a:p>
        </p:txBody>
      </p:sp>
      <p:sp>
        <p:nvSpPr>
          <p:cNvPr id="4" name="Slide Number Placeholder 3"/>
          <p:cNvSpPr>
            <a:spLocks noGrp="1"/>
          </p:cNvSpPr>
          <p:nvPr>
            <p:ph type="sldNum" sz="quarter" idx="10"/>
          </p:nvPr>
        </p:nvSpPr>
        <p:spPr/>
        <p:txBody>
          <a:bodyPr/>
          <a:lstStyle/>
          <a:p>
            <a:fld id="{BA7FED0F-A5B2-BB44-80E2-DA8D4BA46B39}" type="slidenum">
              <a:rPr lang="en-US" smtClean="0"/>
              <a:t>3</a:t>
            </a:fld>
            <a:endParaRPr lang="en-US"/>
          </a:p>
        </p:txBody>
      </p:sp>
    </p:spTree>
    <p:extLst>
      <p:ext uri="{BB962C8B-B14F-4D97-AF65-F5344CB8AC3E}">
        <p14:creationId xmlns:p14="http://schemas.microsoft.com/office/powerpoint/2010/main" val="119970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7FED0F-A5B2-BB44-80E2-DA8D4BA46B39}" type="slidenum">
              <a:rPr lang="en-US" smtClean="0"/>
              <a:t>9</a:t>
            </a:fld>
            <a:endParaRPr lang="en-US"/>
          </a:p>
        </p:txBody>
      </p:sp>
    </p:spTree>
    <p:extLst>
      <p:ext uri="{BB962C8B-B14F-4D97-AF65-F5344CB8AC3E}">
        <p14:creationId xmlns:p14="http://schemas.microsoft.com/office/powerpoint/2010/main" val="2057306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Wrote and submitted a K01 Mentored Scientist Award</a:t>
            </a:r>
            <a:r>
              <a:rPr lang="en-US" baseline="0" dirty="0"/>
              <a:t> which p</a:t>
            </a:r>
            <a:r>
              <a:rPr lang="en-US" dirty="0"/>
              <a:t>roposed a hybrid effectiveness-implementation</a:t>
            </a:r>
            <a:r>
              <a:rPr lang="en-US" baseline="0" dirty="0"/>
              <a:t> trial of an implementation intervention that trains lay health workers to conduct engagement services that include outreach, in-home skill promotion, and strategies to address barriers to care.  Will address supply and demand determinants of disparities</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A7FED0F-A5B2-BB44-80E2-DA8D4BA46B39}" type="slidenum">
              <a:rPr lang="en-US" smtClean="0"/>
              <a:t>11</a:t>
            </a:fld>
            <a:endParaRPr lang="en-US"/>
          </a:p>
        </p:txBody>
      </p:sp>
    </p:spTree>
    <p:extLst>
      <p:ext uri="{BB962C8B-B14F-4D97-AF65-F5344CB8AC3E}">
        <p14:creationId xmlns:p14="http://schemas.microsoft.com/office/powerpoint/2010/main" val="3823434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developed and evaluated a</a:t>
            </a:r>
            <a:r>
              <a:rPr lang="en-US" baseline="0" dirty="0"/>
              <a:t> 7-day protocol to train 5 LHW, who were monolingual Spanish speaking immigrants in Little Havana, as care extenders, who referred families to a PCIT clinic at the University of Miami, addressed barriers to care, and promoted skill development in the home through modeling and brief feedback on parent practice. </a:t>
            </a:r>
            <a:endParaRPr lang="en-US" dirty="0"/>
          </a:p>
        </p:txBody>
      </p:sp>
      <p:sp>
        <p:nvSpPr>
          <p:cNvPr id="4" name="Slide Number Placeholder 3"/>
          <p:cNvSpPr>
            <a:spLocks noGrp="1"/>
          </p:cNvSpPr>
          <p:nvPr>
            <p:ph type="sldNum" sz="quarter" idx="10"/>
          </p:nvPr>
        </p:nvSpPr>
        <p:spPr/>
        <p:txBody>
          <a:bodyPr/>
          <a:lstStyle/>
          <a:p>
            <a:fld id="{BA7FED0F-A5B2-BB44-80E2-DA8D4BA46B39}" type="slidenum">
              <a:rPr lang="en-US" smtClean="0"/>
              <a:t>18</a:t>
            </a:fld>
            <a:endParaRPr lang="en-US"/>
          </a:p>
        </p:txBody>
      </p:sp>
    </p:spTree>
    <p:extLst>
      <p:ext uri="{BB962C8B-B14F-4D97-AF65-F5344CB8AC3E}">
        <p14:creationId xmlns:p14="http://schemas.microsoft.com/office/powerpoint/2010/main" val="271496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7FED0F-A5B2-BB44-80E2-DA8D4BA46B39}" type="slidenum">
              <a:rPr lang="en-US" smtClean="0"/>
              <a:t>20</a:t>
            </a:fld>
            <a:endParaRPr lang="en-US"/>
          </a:p>
        </p:txBody>
      </p:sp>
    </p:spTree>
    <p:extLst>
      <p:ext uri="{BB962C8B-B14F-4D97-AF65-F5344CB8AC3E}">
        <p14:creationId xmlns:p14="http://schemas.microsoft.com/office/powerpoint/2010/main" val="1347358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53% made under 35,000 in NH sample, 30% in Program population. High school is 2 words, Say university based clinics  </a:t>
            </a:r>
          </a:p>
        </p:txBody>
      </p:sp>
      <p:sp>
        <p:nvSpPr>
          <p:cNvPr id="4" name="Slide Number Placeholder 3"/>
          <p:cNvSpPr>
            <a:spLocks noGrp="1"/>
          </p:cNvSpPr>
          <p:nvPr>
            <p:ph type="sldNum" sz="quarter" idx="5"/>
          </p:nvPr>
        </p:nvSpPr>
        <p:spPr/>
        <p:txBody>
          <a:bodyPr/>
          <a:lstStyle/>
          <a:p>
            <a:fld id="{BA7FED0F-A5B2-BB44-80E2-DA8D4BA46B39}" type="slidenum">
              <a:rPr lang="en-US" smtClean="0"/>
              <a:t>23</a:t>
            </a:fld>
            <a:endParaRPr lang="en-US"/>
          </a:p>
        </p:txBody>
      </p:sp>
    </p:spTree>
    <p:extLst>
      <p:ext uri="{BB962C8B-B14F-4D97-AF65-F5344CB8AC3E}">
        <p14:creationId xmlns:p14="http://schemas.microsoft.com/office/powerpoint/2010/main" val="2048113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7FED0F-A5B2-BB44-80E2-DA8D4BA46B39}" type="slidenum">
              <a:rPr lang="en-US" smtClean="0"/>
              <a:t>24</a:t>
            </a:fld>
            <a:endParaRPr lang="en-US"/>
          </a:p>
        </p:txBody>
      </p:sp>
    </p:spTree>
    <p:extLst>
      <p:ext uri="{BB962C8B-B14F-4D97-AF65-F5344CB8AC3E}">
        <p14:creationId xmlns:p14="http://schemas.microsoft.com/office/powerpoint/2010/main" val="2557414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p:cNvGrpSpPr/>
          <p:nvPr/>
        </p:nvGrpSpPr>
        <p:grpSpPr>
          <a:xfrm>
            <a:off x="486873" y="411480"/>
            <a:ext cx="8170254" cy="6035040"/>
            <a:chOff x="486873" y="411480"/>
            <a:chExt cx="8170254" cy="6035040"/>
          </a:xfrm>
        </p:grpSpPr>
        <p:sp>
          <p:nvSpPr>
            <p:cNvPr id="8" name="Rectangle 7"/>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a:spLocks/>
            </p:cNvSpPr>
            <p:nvPr/>
          </p:nvSpPr>
          <p:spPr>
            <a:xfrm>
              <a:off x="562843" y="475488"/>
              <a:ext cx="7982712" cy="5888736"/>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5" name="Straight Connector 14"/>
            <p:cNvCxnSpPr/>
            <p:nvPr/>
          </p:nvCxnSpPr>
          <p:spPr>
            <a:xfrm>
              <a:off x="562842" y="6133646"/>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a:xfrm>
              <a:off x="562843" y="457200"/>
              <a:ext cx="7982712" cy="25786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914400" y="1123950"/>
            <a:ext cx="7342188" cy="1924050"/>
          </a:xfrm>
        </p:spPr>
        <p:txBody>
          <a:bodyPr anchor="b" anchorCtr="0">
            <a:noAutofit/>
          </a:bodyPr>
          <a:lstStyle>
            <a:lvl1pPr>
              <a:defRPr sz="5400" kern="1200">
                <a:solidFill>
                  <a:schemeClr val="tx1">
                    <a:lumMod val="75000"/>
                    <a:lumOff val="25000"/>
                  </a:schemeClr>
                </a:solidFill>
                <a:latin typeface="+mj-lt"/>
                <a:ea typeface="+mj-ea"/>
                <a:cs typeface="+mj-cs"/>
              </a:defRPr>
            </a:lvl1pPr>
          </a:lstStyle>
          <a:p>
            <a:r>
              <a:rPr lang="en-US"/>
              <a:t>Click to edit Master title style</a:t>
            </a:r>
            <a:endParaRPr dirty="0"/>
          </a:p>
        </p:txBody>
      </p:sp>
      <p:sp>
        <p:nvSpPr>
          <p:cNvPr id="3" name="Subtitle 2"/>
          <p:cNvSpPr>
            <a:spLocks noGrp="1"/>
          </p:cNvSpPr>
          <p:nvPr>
            <p:ph type="subTitle" idx="1"/>
          </p:nvPr>
        </p:nvSpPr>
        <p:spPr>
          <a:xfrm>
            <a:off x="914400" y="3429000"/>
            <a:ext cx="7342188" cy="1752600"/>
          </a:xfrm>
        </p:spPr>
        <p:txBody>
          <a:bodyPr vert="horz" lIns="91440" tIns="45720" rIns="91440" bIns="45720" rtlCol="0">
            <a:normAutofit/>
          </a:bodyPr>
          <a:lstStyle>
            <a:lvl1pPr marL="0" indent="0" algn="ctr" defTabSz="914400" rtl="0" eaLnBrk="1" latinLnBrk="0" hangingPunct="1">
              <a:spcBef>
                <a:spcPts val="300"/>
              </a:spcBef>
              <a:buClr>
                <a:schemeClr val="tx1">
                  <a:lumMod val="75000"/>
                  <a:lumOff val="25000"/>
                </a:schemeClr>
              </a:buClr>
              <a:buFont typeface="Arial" pitchFamily="34" charset="0"/>
              <a:buNone/>
              <a:defRPr sz="2000" kern="120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573741" y="6122894"/>
            <a:ext cx="2133600" cy="259317"/>
          </a:xfrm>
        </p:spPr>
        <p:txBody>
          <a:bodyPr/>
          <a:lstStyle/>
          <a:p>
            <a:fld id="{C5E24EA5-0D87-6A42-AB71-F31C538A15E8}" type="datetimeFigureOut">
              <a:rPr lang="en-US" smtClean="0"/>
              <a:t>3/18/2024</a:t>
            </a:fld>
            <a:endParaRPr lang="en-US"/>
          </a:p>
        </p:txBody>
      </p:sp>
      <p:sp>
        <p:nvSpPr>
          <p:cNvPr id="5" name="Footer Placeholder 4"/>
          <p:cNvSpPr>
            <a:spLocks noGrp="1"/>
          </p:cNvSpPr>
          <p:nvPr>
            <p:ph type="ftr" sz="quarter" idx="11"/>
          </p:nvPr>
        </p:nvSpPr>
        <p:spPr>
          <a:xfrm>
            <a:off x="5638800" y="6122894"/>
            <a:ext cx="2895600" cy="257810"/>
          </a:xfrm>
        </p:spPr>
        <p:txBody>
          <a:bodyPr/>
          <a:lstStyle/>
          <a:p>
            <a:endParaRPr lang="en-US"/>
          </a:p>
        </p:txBody>
      </p:sp>
      <p:sp>
        <p:nvSpPr>
          <p:cNvPr id="6" name="Slide Number Placeholder 5"/>
          <p:cNvSpPr>
            <a:spLocks noGrp="1"/>
          </p:cNvSpPr>
          <p:nvPr>
            <p:ph type="sldNum" sz="quarter" idx="12"/>
          </p:nvPr>
        </p:nvSpPr>
        <p:spPr>
          <a:xfrm>
            <a:off x="4191000" y="6122894"/>
            <a:ext cx="762000" cy="271463"/>
          </a:xfrm>
        </p:spPr>
        <p:txBody>
          <a:bodyPr/>
          <a:lstStyle/>
          <a:p>
            <a:fld id="{957814C7-573C-B145-A96A-FC7E36046C4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grpSp>
        <p:nvGrpSpPr>
          <p:cNvPr id="8" name="Group 7"/>
          <p:cNvGrpSpPr/>
          <p:nvPr/>
        </p:nvGrpSpPr>
        <p:grpSpPr>
          <a:xfrm>
            <a:off x="182880" y="173699"/>
            <a:ext cx="8778240" cy="6510602"/>
            <a:chOff x="182880" y="173699"/>
            <a:chExt cx="8778240" cy="6510602"/>
          </a:xfrm>
        </p:grpSpPr>
        <p:grpSp>
          <p:nvGrpSpPr>
            <p:cNvPr id="26" name="Group 25"/>
            <p:cNvGrpSpPr/>
            <p:nvPr/>
          </p:nvGrpSpPr>
          <p:grpSpPr>
            <a:xfrm>
              <a:off x="182880" y="173699"/>
              <a:ext cx="8778240" cy="6510602"/>
              <a:chOff x="182880" y="173699"/>
              <a:chExt cx="8778240" cy="6510602"/>
            </a:xfrm>
          </p:grpSpPr>
          <p:grpSp>
            <p:nvGrpSpPr>
              <p:cNvPr id="27" name="Group 26"/>
              <p:cNvGrpSpPr/>
              <p:nvPr/>
            </p:nvGrpSpPr>
            <p:grpSpPr>
              <a:xfrm>
                <a:off x="182880" y="173699"/>
                <a:ext cx="8778240" cy="6510602"/>
                <a:chOff x="182880" y="173699"/>
                <a:chExt cx="8778240" cy="6510602"/>
              </a:xfrm>
            </p:grpSpPr>
            <p:sp>
              <p:nvSpPr>
                <p:cNvPr id="29" name="Rectangle 28"/>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 name="Group 10"/>
                <p:cNvGrpSpPr/>
                <p:nvPr/>
              </p:nvGrpSpPr>
              <p:grpSpPr>
                <a:xfrm>
                  <a:off x="256032" y="237744"/>
                  <a:ext cx="8622792" cy="6364224"/>
                  <a:chOff x="247157" y="247430"/>
                  <a:chExt cx="8622792" cy="6364224"/>
                </a:xfrm>
              </p:grpSpPr>
              <p:sp>
                <p:nvSpPr>
                  <p:cNvPr id="31" name="Rectangle 30"/>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2" name="Straight Connector 31"/>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8" name="Rectangle 27"/>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5" name="Rectangle 24"/>
            <p:cNvSpPr/>
            <p:nvPr/>
          </p:nvSpPr>
          <p:spPr>
            <a:xfrm rot="10800000">
              <a:off x="258763" y="1594462"/>
              <a:ext cx="357530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225" y="1694329"/>
            <a:ext cx="3008313" cy="914400"/>
          </a:xfrm>
        </p:spPr>
        <p:txBody>
          <a:bodyPr anchor="b">
            <a:normAutofit/>
          </a:bodyPr>
          <a:lstStyle>
            <a:lvl1pPr algn="l">
              <a:defRPr sz="2800" b="0"/>
            </a:lvl1pPr>
          </a:lstStyle>
          <a:p>
            <a:r>
              <a:rPr lang="en-US"/>
              <a:t>Click to edit Master title style</a:t>
            </a:r>
            <a:endParaRPr dirty="0"/>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530225" y="2672323"/>
            <a:ext cx="3008313" cy="3403040"/>
          </a:xfrm>
        </p:spPr>
        <p:txBody>
          <a:bodyPr>
            <a:normAutofit/>
          </a:bodyPr>
          <a:lstStyle>
            <a:lvl1pPr marL="0" indent="0">
              <a:lnSpc>
                <a:spcPct val="120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E24EA5-0D87-6A42-AB71-F31C538A15E8}"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7814C7-573C-B145-A96A-FC7E36046C4F}" type="slidenum">
              <a:rPr lang="en-US" smtClean="0"/>
              <a:t>‹#›</a:t>
            </a:fld>
            <a:endParaRPr lang="en-US"/>
          </a:p>
        </p:txBody>
      </p:sp>
      <p:sp>
        <p:nvSpPr>
          <p:cNvPr id="17" name="Picture Placeholder 16"/>
          <p:cNvSpPr>
            <a:spLocks noGrp="1"/>
          </p:cNvSpPr>
          <p:nvPr>
            <p:ph type="pic" sz="quarter" idx="13"/>
          </p:nvPr>
        </p:nvSpPr>
        <p:spPr>
          <a:xfrm>
            <a:off x="352892" y="310123"/>
            <a:ext cx="3398837" cy="1204912"/>
          </a:xfrm>
        </p:spPr>
        <p:txBody>
          <a:bodyPr>
            <a:normAutofit/>
          </a:bodyPr>
          <a:lstStyle>
            <a:lvl1pPr>
              <a:buNone/>
              <a:defRPr sz="1800"/>
            </a:lvl1pPr>
          </a:lstStyle>
          <a:p>
            <a:r>
              <a:rPr lang="en-US"/>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5" name="Group 14"/>
          <p:cNvGrpSpPr/>
          <p:nvPr/>
        </p:nvGrpSpPr>
        <p:grpSpPr>
          <a:xfrm>
            <a:off x="182880" y="173699"/>
            <a:ext cx="8778240" cy="6510602"/>
            <a:chOff x="182880" y="173699"/>
            <a:chExt cx="8778240" cy="6510602"/>
          </a:xfrm>
        </p:grpSpPr>
        <p:grpSp>
          <p:nvGrpSpPr>
            <p:cNvPr id="16" name="Group 15"/>
            <p:cNvGrpSpPr/>
            <p:nvPr/>
          </p:nvGrpSpPr>
          <p:grpSpPr>
            <a:xfrm>
              <a:off x="182880" y="173699"/>
              <a:ext cx="8778240" cy="6510602"/>
              <a:chOff x="182880" y="173699"/>
              <a:chExt cx="8778240" cy="6510602"/>
            </a:xfrm>
          </p:grpSpPr>
          <p:sp>
            <p:nvSpPr>
              <p:cNvPr id="18" name="Rectangle 17"/>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0"/>
              <p:cNvGrpSpPr/>
              <p:nvPr/>
            </p:nvGrpSpPr>
            <p:grpSpPr>
              <a:xfrm>
                <a:off x="256032" y="237744"/>
                <a:ext cx="8622792" cy="6364224"/>
                <a:chOff x="247157" y="247430"/>
                <a:chExt cx="8622792" cy="6364224"/>
              </a:xfrm>
            </p:grpSpPr>
            <p:sp>
              <p:nvSpPr>
                <p:cNvPr id="20" name="Rectangle 19"/>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1" name="Straight Connector 20"/>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7" name="Rectangle 16"/>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352" y="1691640"/>
            <a:ext cx="3008376" cy="914400"/>
          </a:xfrm>
        </p:spPr>
        <p:txBody>
          <a:bodyPr anchor="b">
            <a:noAutofit/>
          </a:bodyPr>
          <a:lstStyle>
            <a:lvl1pPr algn="l">
              <a:defRPr sz="2800" b="0"/>
            </a:lvl1pPr>
          </a:lstStyle>
          <a:p>
            <a:r>
              <a:rPr lang="en-US"/>
              <a:t>Click to edit Master title style</a:t>
            </a:r>
            <a:endParaRPr/>
          </a:p>
        </p:txBody>
      </p:sp>
      <p:sp>
        <p:nvSpPr>
          <p:cNvPr id="3" name="Picture Placeholder 2"/>
          <p:cNvSpPr>
            <a:spLocks noGrp="1"/>
          </p:cNvSpPr>
          <p:nvPr>
            <p:ph type="pic" idx="1"/>
          </p:nvPr>
        </p:nvSpPr>
        <p:spPr>
          <a:xfrm>
            <a:off x="4338559" y="612775"/>
            <a:ext cx="4114800" cy="546811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30352" y="2670048"/>
            <a:ext cx="3008376" cy="3401568"/>
          </a:xfrm>
        </p:spPr>
        <p:txBody>
          <a:bodyPr vert="horz" lIns="91440" tIns="45720" rIns="91440" bIns="45720" rtlCol="0">
            <a:normAutofit/>
          </a:bodyPr>
          <a:lstStyle>
            <a:lvl1pPr marL="0" indent="0">
              <a:lnSpc>
                <a:spcPct val="120000"/>
              </a:lnSpc>
              <a:spcBef>
                <a:spcPts val="600"/>
              </a:spcBef>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20000"/>
              </a:lnSpc>
              <a:spcBef>
                <a:spcPts val="2000"/>
              </a:spcBef>
              <a:buClr>
                <a:schemeClr val="bg1">
                  <a:lumMod val="75000"/>
                  <a:lumOff val="25000"/>
                </a:schemeClr>
              </a:buClr>
              <a:buFont typeface="Arial" pitchFamily="34" charset="0"/>
              <a:buNone/>
            </a:pPr>
            <a:r>
              <a:rPr lang="en-US"/>
              <a:t>Click to edit Master text styles</a:t>
            </a:r>
          </a:p>
        </p:txBody>
      </p:sp>
      <p:sp>
        <p:nvSpPr>
          <p:cNvPr id="5" name="Date Placeholder 4"/>
          <p:cNvSpPr>
            <a:spLocks noGrp="1"/>
          </p:cNvSpPr>
          <p:nvPr>
            <p:ph type="dt" sz="half" idx="10"/>
          </p:nvPr>
        </p:nvSpPr>
        <p:spPr/>
        <p:txBody>
          <a:bodyPr/>
          <a:lstStyle/>
          <a:p>
            <a:fld id="{C5E24EA5-0D87-6A42-AB71-F31C538A15E8}"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7814C7-573C-B145-A96A-FC7E36046C4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grpSp>
          <p:nvGrpSpPr>
            <p:cNvPr id="17" name="Group 16"/>
            <p:cNvGrpSpPr/>
            <p:nvPr/>
          </p:nvGrpSpPr>
          <p:grpSpPr>
            <a:xfrm>
              <a:off x="182880" y="173699"/>
              <a:ext cx="8778240" cy="6510602"/>
              <a:chOff x="182880" y="173699"/>
              <a:chExt cx="8778240" cy="6510602"/>
            </a:xfrm>
          </p:grpSpPr>
          <p:sp>
            <p:nvSpPr>
              <p:cNvPr id="19" name="Rectangle 18"/>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10"/>
              <p:cNvGrpSpPr/>
              <p:nvPr/>
            </p:nvGrpSpPr>
            <p:grpSpPr>
              <a:xfrm>
                <a:off x="256032" y="237744"/>
                <a:ext cx="8622792" cy="6364224"/>
                <a:chOff x="247157" y="247430"/>
                <a:chExt cx="8622792" cy="6364224"/>
              </a:xfrm>
            </p:grpSpPr>
            <p:sp>
              <p:nvSpPr>
                <p:cNvPr id="22" name="Rectangle 21"/>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3" name="Straight Connector 22"/>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0" name="Rectangle 19"/>
            <p:cNvSpPr/>
            <p:nvPr/>
          </p:nvSpPr>
          <p:spPr>
            <a:xfrm>
              <a:off x="256032" y="42031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351" y="4287819"/>
            <a:ext cx="8021977" cy="916193"/>
          </a:xfrm>
        </p:spPr>
        <p:txBody>
          <a:bodyPr anchor="b">
            <a:noAutofit/>
          </a:bodyPr>
          <a:lstStyle>
            <a:lvl1pPr algn="l">
              <a:defRPr sz="3600" b="0"/>
            </a:lvl1pPr>
          </a:lstStyle>
          <a:p>
            <a:r>
              <a:rPr lang="en-US"/>
              <a:t>Click to edit Master title style</a:t>
            </a:r>
            <a:endParaRPr dirty="0"/>
          </a:p>
        </p:txBody>
      </p:sp>
      <p:sp>
        <p:nvSpPr>
          <p:cNvPr id="3" name="Picture Placeholder 2"/>
          <p:cNvSpPr>
            <a:spLocks noGrp="1"/>
          </p:cNvSpPr>
          <p:nvPr>
            <p:ph type="pic" idx="1"/>
          </p:nvPr>
        </p:nvSpPr>
        <p:spPr>
          <a:xfrm>
            <a:off x="356347" y="331694"/>
            <a:ext cx="8421624" cy="3783106"/>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30351" y="5271247"/>
            <a:ext cx="8021977" cy="1013011"/>
          </a:xfrm>
        </p:spPr>
        <p:txBody>
          <a:bodyPr vert="horz" lIns="91440" tIns="45720" rIns="91440" bIns="45720" rtlCol="0">
            <a:normAutofit/>
          </a:bodyPr>
          <a:lstStyle>
            <a:lvl1pPr marL="0" indent="0">
              <a:spcBef>
                <a:spcPts val="0"/>
              </a:spcBef>
              <a:buNone/>
              <a:defRPr sz="18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20000"/>
              </a:lnSpc>
              <a:spcBef>
                <a:spcPts val="2000"/>
              </a:spcBef>
              <a:buClr>
                <a:schemeClr val="bg1">
                  <a:lumMod val="75000"/>
                  <a:lumOff val="25000"/>
                </a:schemeClr>
              </a:buClr>
              <a:buFont typeface="Arial" pitchFamily="34" charset="0"/>
              <a:buNone/>
            </a:pPr>
            <a:r>
              <a:rPr lang="en-US"/>
              <a:t>Click to edit Master text styles</a:t>
            </a:r>
          </a:p>
        </p:txBody>
      </p:sp>
      <p:sp>
        <p:nvSpPr>
          <p:cNvPr id="5" name="Date Placeholder 4"/>
          <p:cNvSpPr>
            <a:spLocks noGrp="1"/>
          </p:cNvSpPr>
          <p:nvPr>
            <p:ph type="dt" sz="half" idx="10"/>
          </p:nvPr>
        </p:nvSpPr>
        <p:spPr/>
        <p:txBody>
          <a:bodyPr/>
          <a:lstStyle/>
          <a:p>
            <a:fld id="{C5E24EA5-0D87-6A42-AB71-F31C538A15E8}"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7814C7-573C-B145-A96A-FC7E36046C4F}"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13" name="Group 12"/>
          <p:cNvGrpSpPr/>
          <p:nvPr/>
        </p:nvGrpSpPr>
        <p:grpSpPr>
          <a:xfrm>
            <a:off x="182880" y="173699"/>
            <a:ext cx="8778240" cy="6510602"/>
            <a:chOff x="182880" y="173699"/>
            <a:chExt cx="8778240" cy="6510602"/>
          </a:xfrm>
        </p:grpSpPr>
        <p:sp>
          <p:nvSpPr>
            <p:cNvPr id="14" name="Rectangle 13"/>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0"/>
            <p:cNvGrpSpPr/>
            <p:nvPr/>
          </p:nvGrpSpPr>
          <p:grpSpPr>
            <a:xfrm>
              <a:off x="256032" y="237744"/>
              <a:ext cx="8622792" cy="6364224"/>
              <a:chOff x="247157" y="247430"/>
              <a:chExt cx="8622792" cy="6364224"/>
            </a:xfrm>
          </p:grpSpPr>
          <p:sp>
            <p:nvSpPr>
              <p:cNvPr id="16" name="Rectangle 15"/>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7" name="Straight Connector 16"/>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8" name="Rectangle 17"/>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C5E24EA5-0D87-6A42-AB71-F31C538A15E8}"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7814C7-573C-B145-A96A-FC7E36046C4F}"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grpSp>
          <p:nvGrpSpPr>
            <p:cNvPr id="14" name="Group 13"/>
            <p:cNvGrpSpPr/>
            <p:nvPr/>
          </p:nvGrpSpPr>
          <p:grpSpPr>
            <a:xfrm>
              <a:off x="182880" y="173699"/>
              <a:ext cx="8778240" cy="6510602"/>
              <a:chOff x="182880" y="173699"/>
              <a:chExt cx="8778240" cy="6510602"/>
            </a:xfrm>
          </p:grpSpPr>
          <p:sp>
            <p:nvSpPr>
              <p:cNvPr id="15" name="Rectangle 14"/>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0"/>
              <p:cNvGrpSpPr/>
              <p:nvPr/>
            </p:nvGrpSpPr>
            <p:grpSpPr>
              <a:xfrm>
                <a:off x="256032" y="237744"/>
                <a:ext cx="8622792" cy="6364224"/>
                <a:chOff x="247157" y="247430"/>
                <a:chExt cx="8622792" cy="6364224"/>
              </a:xfrm>
            </p:grpSpPr>
            <p:sp>
              <p:nvSpPr>
                <p:cNvPr id="17" name="Rectangle 16"/>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9" name="Straight Connector 18"/>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8" name="Rectangle 17"/>
            <p:cNvSpPr/>
            <p:nvPr/>
          </p:nvSpPr>
          <p:spPr>
            <a:xfrm rot="5400000">
              <a:off x="4242277"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Vertical Title 1"/>
          <p:cNvSpPr>
            <a:spLocks noGrp="1"/>
          </p:cNvSpPr>
          <p:nvPr>
            <p:ph type="title" orient="vert"/>
          </p:nvPr>
        </p:nvSpPr>
        <p:spPr>
          <a:xfrm>
            <a:off x="7391399" y="609600"/>
            <a:ext cx="1416423" cy="5516563"/>
          </a:xfrm>
        </p:spPr>
        <p:txBody>
          <a:bodyPr vert="eaVert">
            <a:normAutofit/>
          </a:bodyPr>
          <a:lstStyle>
            <a:lvl1pPr>
              <a:defRPr sz="3600"/>
            </a:lvl1pPr>
          </a:lstStyle>
          <a:p>
            <a:r>
              <a:rPr lang="en-US"/>
              <a:t>Click to edit Master title style</a:t>
            </a:r>
            <a:endParaRPr/>
          </a:p>
        </p:txBody>
      </p:sp>
      <p:sp>
        <p:nvSpPr>
          <p:cNvPr id="3" name="Vertical Text Placeholder 2"/>
          <p:cNvSpPr>
            <a:spLocks noGrp="1"/>
          </p:cNvSpPr>
          <p:nvPr>
            <p:ph type="body" orient="vert" idx="1"/>
          </p:nvPr>
        </p:nvSpPr>
        <p:spPr>
          <a:xfrm>
            <a:off x="578222" y="609600"/>
            <a:ext cx="6279777" cy="5516563"/>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C5E24EA5-0D87-6A42-AB71-F31C538A15E8}"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7814C7-573C-B145-A96A-FC7E36046C4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sp>
          <p:nvSpPr>
            <p:cNvPr id="13" name="Rectangle 12"/>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10"/>
            <p:cNvGrpSpPr/>
            <p:nvPr/>
          </p:nvGrpSpPr>
          <p:grpSpPr>
            <a:xfrm>
              <a:off x="256032" y="237744"/>
              <a:ext cx="8622792" cy="6364224"/>
              <a:chOff x="247157" y="247430"/>
              <a:chExt cx="8622792" cy="6364224"/>
            </a:xfrm>
          </p:grpSpPr>
          <p:sp>
            <p:nvSpPr>
              <p:cNvPr id="19" name="Rectangle 1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0" name="Straight Connector 19"/>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1" name="Rectangle 20"/>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C5E24EA5-0D87-6A42-AB71-F31C538A15E8}"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7814C7-573C-B145-A96A-FC7E36046C4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grpSp>
        <p:nvGrpSpPr>
          <p:cNvPr id="10" name="Group 9"/>
          <p:cNvGrpSpPr/>
          <p:nvPr/>
        </p:nvGrpSpPr>
        <p:grpSpPr>
          <a:xfrm>
            <a:off x="486873" y="411480"/>
            <a:ext cx="8170254" cy="6035040"/>
            <a:chOff x="486873" y="411480"/>
            <a:chExt cx="8170254" cy="6035040"/>
          </a:xfrm>
        </p:grpSpPr>
        <p:sp>
          <p:nvSpPr>
            <p:cNvPr id="12" name="Rectangle 11"/>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11"/>
            <p:cNvGrpSpPr/>
            <p:nvPr/>
          </p:nvGrpSpPr>
          <p:grpSpPr>
            <a:xfrm>
              <a:off x="562842" y="475488"/>
              <a:ext cx="7982713" cy="5888736"/>
              <a:chOff x="562842" y="475488"/>
              <a:chExt cx="7982713" cy="5888736"/>
            </a:xfrm>
          </p:grpSpPr>
          <p:sp>
            <p:nvSpPr>
              <p:cNvPr id="8" name="Rectangle 7"/>
              <p:cNvSpPr>
                <a:spLocks/>
              </p:cNvSpPr>
              <p:nvPr/>
            </p:nvSpPr>
            <p:spPr>
              <a:xfrm>
                <a:off x="562843" y="475488"/>
                <a:ext cx="7982712" cy="5888736"/>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9" name="Straight Connector 8"/>
              <p:cNvCxnSpPr/>
              <p:nvPr/>
            </p:nvCxnSpPr>
            <p:spPr>
              <a:xfrm>
                <a:off x="562842" y="6133646"/>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1" name="Straight Connector 10"/>
              <p:cNvCxnSpPr/>
              <p:nvPr/>
            </p:nvCxnSpPr>
            <p:spPr>
              <a:xfrm>
                <a:off x="562842" y="3427528"/>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ctrTitle"/>
          </p:nvPr>
        </p:nvSpPr>
        <p:spPr>
          <a:xfrm>
            <a:off x="900113" y="3442447"/>
            <a:ext cx="7345362" cy="1532965"/>
          </a:xfrm>
        </p:spPr>
        <p:txBody>
          <a:bodyPr anchor="b" anchorCtr="0">
            <a:normAutofit/>
          </a:bodyPr>
          <a:lstStyle>
            <a:lvl1pPr>
              <a:defRPr sz="5400"/>
            </a:lvl1pPr>
          </a:lstStyle>
          <a:p>
            <a:r>
              <a:rPr lang="en-US"/>
              <a:t>Click to edit Master title style</a:t>
            </a:r>
            <a:endParaRPr/>
          </a:p>
        </p:txBody>
      </p:sp>
      <p:sp>
        <p:nvSpPr>
          <p:cNvPr id="3" name="Subtitle 2"/>
          <p:cNvSpPr>
            <a:spLocks noGrp="1"/>
          </p:cNvSpPr>
          <p:nvPr>
            <p:ph type="subTitle" idx="1"/>
          </p:nvPr>
        </p:nvSpPr>
        <p:spPr>
          <a:xfrm>
            <a:off x="900113" y="5029200"/>
            <a:ext cx="7345362" cy="990600"/>
          </a:xfrm>
        </p:spPr>
        <p:txBody>
          <a:bodyPr>
            <a:normAutofit/>
          </a:bodyPr>
          <a:lstStyle>
            <a:lvl1pPr marL="0" indent="0" algn="ctr">
              <a:spcBef>
                <a:spcPts val="300"/>
              </a:spcBef>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569259" y="6122894"/>
            <a:ext cx="2133600" cy="259317"/>
          </a:xfrm>
        </p:spPr>
        <p:txBody>
          <a:bodyPr/>
          <a:lstStyle/>
          <a:p>
            <a:fld id="{C5E24EA5-0D87-6A42-AB71-F31C538A15E8}" type="datetimeFigureOut">
              <a:rPr lang="en-US" smtClean="0"/>
              <a:t>3/18/2024</a:t>
            </a:fld>
            <a:endParaRPr lang="en-US"/>
          </a:p>
        </p:txBody>
      </p:sp>
      <p:sp>
        <p:nvSpPr>
          <p:cNvPr id="5" name="Footer Placeholder 4"/>
          <p:cNvSpPr>
            <a:spLocks noGrp="1"/>
          </p:cNvSpPr>
          <p:nvPr>
            <p:ph type="ftr" sz="quarter" idx="11"/>
          </p:nvPr>
        </p:nvSpPr>
        <p:spPr>
          <a:xfrm>
            <a:off x="5638800" y="6124401"/>
            <a:ext cx="2895600" cy="257810"/>
          </a:xfrm>
        </p:spPr>
        <p:txBody>
          <a:bodyPr/>
          <a:lstStyle/>
          <a:p>
            <a:endParaRPr lang="en-US"/>
          </a:p>
        </p:txBody>
      </p:sp>
      <p:sp>
        <p:nvSpPr>
          <p:cNvPr id="14" name="Picture Placeholder 13"/>
          <p:cNvSpPr>
            <a:spLocks noGrp="1"/>
          </p:cNvSpPr>
          <p:nvPr>
            <p:ph type="pic" sz="quarter" idx="12"/>
          </p:nvPr>
        </p:nvSpPr>
        <p:spPr>
          <a:xfrm>
            <a:off x="636493" y="533400"/>
            <a:ext cx="7836408" cy="2828925"/>
          </a:xfrm>
        </p:spPr>
        <p:txBody>
          <a:bodyPr>
            <a:normAutofit/>
          </a:bodyPr>
          <a:lstStyle>
            <a:lvl1pPr>
              <a:buNone/>
              <a:defRPr sz="2000"/>
            </a:lvl1pPr>
          </a:lstStyle>
          <a:p>
            <a:r>
              <a:rPr lang="en-US"/>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sp>
          <p:nvSpPr>
            <p:cNvPr id="12" name="Rectangle 11"/>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10"/>
            <p:cNvGrpSpPr/>
            <p:nvPr/>
          </p:nvGrpSpPr>
          <p:grpSpPr>
            <a:xfrm>
              <a:off x="256032" y="237744"/>
              <a:ext cx="8622792" cy="6364224"/>
              <a:chOff x="247157" y="247430"/>
              <a:chExt cx="8622792" cy="6364224"/>
            </a:xfrm>
          </p:grpSpPr>
          <p:sp>
            <p:nvSpPr>
              <p:cNvPr id="27" name="Rectangle 26"/>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8" name="Straight Connector 27"/>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title"/>
          </p:nvPr>
        </p:nvSpPr>
        <p:spPr>
          <a:xfrm>
            <a:off x="900113" y="1371600"/>
            <a:ext cx="7345362" cy="1676400"/>
          </a:xfrm>
        </p:spPr>
        <p:txBody>
          <a:bodyPr anchor="b" anchorCtr="0">
            <a:noAutofit/>
          </a:bodyPr>
          <a:lstStyle>
            <a:lvl1pPr algn="ctr">
              <a:defRPr sz="5400" b="0" i="0" cap="none" baseline="0">
                <a:solidFill>
                  <a:schemeClr val="tx1">
                    <a:lumMod val="75000"/>
                    <a:lumOff val="25000"/>
                  </a:schemeClr>
                </a:solidFill>
              </a:defRPr>
            </a:lvl1pPr>
          </a:lstStyle>
          <a:p>
            <a:r>
              <a:rPr lang="en-US"/>
              <a:t>Click to edit Master title style</a:t>
            </a:r>
            <a:endParaRPr dirty="0"/>
          </a:p>
        </p:txBody>
      </p:sp>
      <p:sp>
        <p:nvSpPr>
          <p:cNvPr id="3" name="Text Placeholder 2"/>
          <p:cNvSpPr>
            <a:spLocks noGrp="1"/>
          </p:cNvSpPr>
          <p:nvPr>
            <p:ph type="body" idx="1"/>
          </p:nvPr>
        </p:nvSpPr>
        <p:spPr>
          <a:xfrm>
            <a:off x="900113" y="3134566"/>
            <a:ext cx="7345362" cy="1500187"/>
          </a:xfrm>
        </p:spPr>
        <p:txBody>
          <a:bodyPr anchor="t" anchorCtr="0"/>
          <a:lstStyle>
            <a:lvl1pPr marL="0" indent="0" algn="ctr">
              <a:spcBef>
                <a:spcPts val="300"/>
              </a:spcBef>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E24EA5-0D87-6A42-AB71-F31C538A15E8}"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7814C7-573C-B145-A96A-FC7E36046C4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20" name="Group 19"/>
          <p:cNvGrpSpPr/>
          <p:nvPr/>
        </p:nvGrpSpPr>
        <p:grpSpPr>
          <a:xfrm>
            <a:off x="182880" y="173699"/>
            <a:ext cx="8778240" cy="6510602"/>
            <a:chOff x="182880" y="173699"/>
            <a:chExt cx="8778240" cy="6510602"/>
          </a:xfrm>
        </p:grpSpPr>
        <p:sp>
          <p:nvSpPr>
            <p:cNvPr id="21" name="Rectangle 20"/>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10"/>
            <p:cNvGrpSpPr/>
            <p:nvPr/>
          </p:nvGrpSpPr>
          <p:grpSpPr>
            <a:xfrm>
              <a:off x="256032" y="237744"/>
              <a:ext cx="8622792" cy="6364224"/>
              <a:chOff x="247157" y="247430"/>
              <a:chExt cx="8622792" cy="6364224"/>
            </a:xfrm>
          </p:grpSpPr>
          <p:sp>
            <p:nvSpPr>
              <p:cNvPr id="23" name="Rectangle 22"/>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4" name="Straight Connector 23"/>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5" name="Rectangle 24"/>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900111"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648199"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C5E24EA5-0D87-6A42-AB71-F31C538A15E8}"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7814C7-573C-B145-A96A-FC7E36046C4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grpSp>
          <p:nvGrpSpPr>
            <p:cNvPr id="26" name="Group 25"/>
            <p:cNvGrpSpPr/>
            <p:nvPr/>
          </p:nvGrpSpPr>
          <p:grpSpPr>
            <a:xfrm>
              <a:off x="182880" y="173699"/>
              <a:ext cx="8778240" cy="6510602"/>
              <a:chOff x="182880" y="173699"/>
              <a:chExt cx="8778240" cy="6510602"/>
            </a:xfrm>
          </p:grpSpPr>
          <p:sp>
            <p:nvSpPr>
              <p:cNvPr id="27" name="Rectangle 26"/>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Group 10"/>
              <p:cNvGrpSpPr/>
              <p:nvPr/>
            </p:nvGrpSpPr>
            <p:grpSpPr>
              <a:xfrm>
                <a:off x="256032" y="237744"/>
                <a:ext cx="8622792" cy="6364224"/>
                <a:chOff x="247157" y="247430"/>
                <a:chExt cx="8622792" cy="6364224"/>
              </a:xfrm>
            </p:grpSpPr>
            <p:sp>
              <p:nvSpPr>
                <p:cNvPr id="29" name="Rectangle 2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1" name="Straight Connector 30"/>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32" name="Rectangle 31"/>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cxnSp>
          <p:nvCxnSpPr>
            <p:cNvPr id="23" name="Straight Connector 22"/>
            <p:cNvCxnSpPr/>
            <p:nvPr/>
          </p:nvCxnSpPr>
          <p:spPr>
            <a:xfrm rot="16200000" flipH="1">
              <a:off x="2217480" y="4026438"/>
              <a:ext cx="4711326" cy="2286"/>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32301" y="1708990"/>
            <a:ext cx="3566160" cy="832503"/>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2301"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945539" y="1708990"/>
            <a:ext cx="3566160" cy="832503"/>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945539"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C5E24EA5-0D87-6A42-AB71-F31C538A15E8}" type="datetimeFigureOut">
              <a:rPr lang="en-US" smtClean="0"/>
              <a:t>3/18/2024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7814C7-573C-B145-A96A-FC7E36046C4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2" name="Group 11"/>
          <p:cNvGrpSpPr/>
          <p:nvPr/>
        </p:nvGrpSpPr>
        <p:grpSpPr>
          <a:xfrm>
            <a:off x="182880" y="173699"/>
            <a:ext cx="8778240" cy="6510602"/>
            <a:chOff x="182880" y="173699"/>
            <a:chExt cx="8778240" cy="6510602"/>
          </a:xfrm>
        </p:grpSpPr>
        <p:sp>
          <p:nvSpPr>
            <p:cNvPr id="13" name="Rectangle 12"/>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0"/>
            <p:cNvGrpSpPr/>
            <p:nvPr/>
          </p:nvGrpSpPr>
          <p:grpSpPr>
            <a:xfrm>
              <a:off x="256032" y="237744"/>
              <a:ext cx="8622792" cy="6364224"/>
              <a:chOff x="247157" y="247430"/>
              <a:chExt cx="8622792" cy="6364224"/>
            </a:xfrm>
          </p:grpSpPr>
          <p:sp>
            <p:nvSpPr>
              <p:cNvPr id="15" name="Rectangle 14"/>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6" name="Straight Connector 15"/>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C5E24EA5-0D87-6A42-AB71-F31C538A15E8}" type="datetimeFigureOut">
              <a:rPr lang="en-US" smtClean="0"/>
              <a:t>3/18/2024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7814C7-573C-B145-A96A-FC7E36046C4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sp>
          <p:nvSpPr>
            <p:cNvPr id="11" name="Rectangle 10"/>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0"/>
            <p:cNvGrpSpPr/>
            <p:nvPr/>
          </p:nvGrpSpPr>
          <p:grpSpPr>
            <a:xfrm>
              <a:off x="256032" y="237744"/>
              <a:ext cx="8622792" cy="6364224"/>
              <a:chOff x="247157" y="247430"/>
              <a:chExt cx="8622792" cy="6364224"/>
            </a:xfrm>
          </p:grpSpPr>
          <p:sp>
            <p:nvSpPr>
              <p:cNvPr id="13" name="Rectangle 12"/>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4" name="Straight Connector 13"/>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Date Placeholder 1"/>
          <p:cNvSpPr>
            <a:spLocks noGrp="1"/>
          </p:cNvSpPr>
          <p:nvPr>
            <p:ph type="dt" sz="half" idx="10"/>
          </p:nvPr>
        </p:nvSpPr>
        <p:spPr/>
        <p:txBody>
          <a:bodyPr/>
          <a:lstStyle/>
          <a:p>
            <a:fld id="{C5E24EA5-0D87-6A42-AB71-F31C538A15E8}" type="datetimeFigureOut">
              <a:rPr lang="en-US" smtClean="0"/>
              <a:t>3/18/2024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7814C7-573C-B145-A96A-FC7E36046C4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182880" y="173699"/>
            <a:ext cx="8778240" cy="6510602"/>
            <a:chOff x="182880" y="173699"/>
            <a:chExt cx="8778240" cy="6510602"/>
          </a:xfrm>
        </p:grpSpPr>
        <p:grpSp>
          <p:nvGrpSpPr>
            <p:cNvPr id="16" name="Group 15"/>
            <p:cNvGrpSpPr/>
            <p:nvPr/>
          </p:nvGrpSpPr>
          <p:grpSpPr>
            <a:xfrm>
              <a:off x="182880" y="173699"/>
              <a:ext cx="8778240" cy="6510602"/>
              <a:chOff x="182880" y="173699"/>
              <a:chExt cx="8778240" cy="6510602"/>
            </a:xfrm>
          </p:grpSpPr>
          <p:sp>
            <p:nvSpPr>
              <p:cNvPr id="17" name="Rectangle 16"/>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0"/>
              <p:cNvGrpSpPr/>
              <p:nvPr/>
            </p:nvGrpSpPr>
            <p:grpSpPr>
              <a:xfrm>
                <a:off x="256032" y="237744"/>
                <a:ext cx="8622792" cy="6364224"/>
                <a:chOff x="247157" y="247430"/>
                <a:chExt cx="8622792" cy="6364224"/>
              </a:xfrm>
            </p:grpSpPr>
            <p:sp>
              <p:nvSpPr>
                <p:cNvPr id="19" name="Rectangle 1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0" name="Straight Connector 19"/>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33" name="Rectangle 32"/>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225" y="1169892"/>
            <a:ext cx="3008313" cy="914400"/>
          </a:xfrm>
        </p:spPr>
        <p:txBody>
          <a:bodyPr anchor="b">
            <a:normAutofit/>
          </a:bodyPr>
          <a:lstStyle>
            <a:lvl1pPr algn="l">
              <a:defRPr sz="2800" b="0"/>
            </a:lvl1pPr>
          </a:lstStyle>
          <a:p>
            <a:r>
              <a:rPr lang="en-US"/>
              <a:t>Click to edit Master title style</a:t>
            </a:r>
            <a:endParaRPr dirty="0"/>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530225" y="2147888"/>
            <a:ext cx="3008313" cy="3262313"/>
          </a:xfrm>
        </p:spPr>
        <p:txBody>
          <a:bodyPr vert="horz" lIns="91440" tIns="45720" rIns="91440" bIns="45720" rtlCol="0">
            <a:normAutofit/>
          </a:bodyPr>
          <a:lstStyle>
            <a:lvl1pPr marL="0" indent="0">
              <a:lnSpc>
                <a:spcPct val="120000"/>
              </a:lnSpc>
              <a:spcBef>
                <a:spcPts val="600"/>
              </a:spcBef>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10000"/>
              </a:lnSpc>
              <a:spcBef>
                <a:spcPts val="2000"/>
              </a:spcBef>
              <a:buClr>
                <a:schemeClr val="bg1">
                  <a:lumMod val="75000"/>
                  <a:lumOff val="25000"/>
                </a:schemeClr>
              </a:buClr>
              <a:buFont typeface="Arial" pitchFamily="34" charset="0"/>
              <a:buNone/>
            </a:pPr>
            <a:r>
              <a:rPr lang="en-US"/>
              <a:t>Click to edit Master text styles</a:t>
            </a:r>
          </a:p>
        </p:txBody>
      </p:sp>
      <p:sp>
        <p:nvSpPr>
          <p:cNvPr id="5" name="Date Placeholder 4"/>
          <p:cNvSpPr>
            <a:spLocks noGrp="1"/>
          </p:cNvSpPr>
          <p:nvPr>
            <p:ph type="dt" sz="half" idx="10"/>
          </p:nvPr>
        </p:nvSpPr>
        <p:spPr/>
        <p:txBody>
          <a:bodyPr/>
          <a:lstStyle/>
          <a:p>
            <a:fld id="{C5E24EA5-0D87-6A42-AB71-F31C538A15E8}"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7814C7-573C-B145-A96A-FC7E36046C4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0113" y="244158"/>
            <a:ext cx="7345362" cy="1339850"/>
          </a:xfrm>
          <a:prstGeom prst="rect">
            <a:avLst/>
          </a:prstGeom>
        </p:spPr>
        <p:txBody>
          <a:bodyPr vert="horz" lIns="91440" tIns="45720" rIns="91440" bIns="45720" rtlCol="0" anchor="ctr">
            <a:normAutofit/>
          </a:bodyPr>
          <a:lstStyle/>
          <a:p>
            <a:r>
              <a:rPr lang="en-US"/>
              <a:t>Click to edit Master title style</a:t>
            </a:r>
            <a:endParaRPr dirty="0"/>
          </a:p>
        </p:txBody>
      </p:sp>
      <p:sp>
        <p:nvSpPr>
          <p:cNvPr id="3" name="Text Placeholder 2"/>
          <p:cNvSpPr>
            <a:spLocks noGrp="1"/>
          </p:cNvSpPr>
          <p:nvPr>
            <p:ph type="body" idx="1"/>
          </p:nvPr>
        </p:nvSpPr>
        <p:spPr>
          <a:xfrm>
            <a:off x="900112" y="2133601"/>
            <a:ext cx="7345363"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243840" y="6371591"/>
            <a:ext cx="2133600" cy="259317"/>
          </a:xfrm>
          <a:prstGeom prst="rect">
            <a:avLst/>
          </a:prstGeom>
        </p:spPr>
        <p:txBody>
          <a:bodyPr vert="horz" lIns="91440" tIns="45720" rIns="91440" bIns="45720" rtlCol="0" anchor="ctr"/>
          <a:lstStyle>
            <a:lvl1pPr algn="l">
              <a:defRPr sz="1200">
                <a:solidFill>
                  <a:schemeClr val="bg2">
                    <a:lumMod val="60000"/>
                    <a:lumOff val="40000"/>
                  </a:schemeClr>
                </a:solidFill>
                <a:latin typeface="Brush Script MT" pitchFamily="66" charset="0"/>
              </a:defRPr>
            </a:lvl1pPr>
          </a:lstStyle>
          <a:p>
            <a:fld id="{C5E24EA5-0D87-6A42-AB71-F31C538A15E8}" type="datetimeFigureOut">
              <a:rPr lang="en-US" smtClean="0"/>
              <a:t>3/18/2024</a:t>
            </a:fld>
            <a:endParaRPr lang="en-US"/>
          </a:p>
        </p:txBody>
      </p:sp>
      <p:sp>
        <p:nvSpPr>
          <p:cNvPr id="5" name="Footer Placeholder 4"/>
          <p:cNvSpPr>
            <a:spLocks noGrp="1"/>
          </p:cNvSpPr>
          <p:nvPr>
            <p:ph type="ftr" sz="quarter" idx="3"/>
          </p:nvPr>
        </p:nvSpPr>
        <p:spPr>
          <a:xfrm>
            <a:off x="5958840" y="6371591"/>
            <a:ext cx="2895600" cy="257810"/>
          </a:xfrm>
          <a:prstGeom prst="rect">
            <a:avLst/>
          </a:prstGeom>
        </p:spPr>
        <p:txBody>
          <a:bodyPr vert="horz" lIns="91440" tIns="45720" rIns="91440" bIns="45720" rtlCol="0" anchor="ctr"/>
          <a:lstStyle>
            <a:lvl1pPr marL="0" algn="r" defTabSz="914400" rtl="0" eaLnBrk="1" latinLnBrk="0" hangingPunct="1">
              <a:defRPr sz="1200" kern="1200">
                <a:solidFill>
                  <a:schemeClr val="bg2">
                    <a:lumMod val="60000"/>
                    <a:lumOff val="40000"/>
                  </a:schemeClr>
                </a:solidFill>
                <a:latin typeface="Brush Script MT" pitchFamily="66" charset="0"/>
                <a:ea typeface="+mn-ea"/>
                <a:cs typeface="+mn-cs"/>
              </a:defRPr>
            </a:lvl1pPr>
          </a:lstStyle>
          <a:p>
            <a:endParaRPr lang="en-US"/>
          </a:p>
        </p:txBody>
      </p:sp>
      <p:sp>
        <p:nvSpPr>
          <p:cNvPr id="6" name="Slide Number Placeholder 5"/>
          <p:cNvSpPr>
            <a:spLocks noGrp="1"/>
          </p:cNvSpPr>
          <p:nvPr>
            <p:ph type="sldNum" sz="quarter" idx="4"/>
          </p:nvPr>
        </p:nvSpPr>
        <p:spPr>
          <a:xfrm>
            <a:off x="4191000" y="6356350"/>
            <a:ext cx="762000" cy="271463"/>
          </a:xfrm>
          <a:prstGeom prst="rect">
            <a:avLst/>
          </a:prstGeom>
        </p:spPr>
        <p:txBody>
          <a:bodyPr vert="horz" lIns="91440" tIns="45720" rIns="91440" bIns="45720" rtlCol="0" anchor="ctr"/>
          <a:lstStyle>
            <a:lvl1pPr marL="0" algn="ctr" defTabSz="914400" rtl="0" eaLnBrk="1" latinLnBrk="0" hangingPunct="1">
              <a:defRPr sz="1200" kern="1200">
                <a:solidFill>
                  <a:schemeClr val="bg2">
                    <a:lumMod val="60000"/>
                    <a:lumOff val="40000"/>
                  </a:schemeClr>
                </a:solidFill>
                <a:latin typeface="+mn-lt"/>
                <a:ea typeface="+mn-ea"/>
                <a:cs typeface="+mn-cs"/>
              </a:defRPr>
            </a:lvl1pPr>
          </a:lstStyle>
          <a:p>
            <a:fld id="{957814C7-573C-B145-A96A-FC7E36046C4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Lst>
  <p:txStyles>
    <p:titleStyle>
      <a:lvl1pPr algn="ctr" defTabSz="914400" rtl="0" eaLnBrk="1" latinLnBrk="0" hangingPunct="1">
        <a:spcBef>
          <a:spcPct val="0"/>
        </a:spcBef>
        <a:buNone/>
        <a:defRPr sz="4800" kern="1200">
          <a:solidFill>
            <a:schemeClr val="tx1">
              <a:lumMod val="75000"/>
              <a:lumOff val="25000"/>
            </a:schemeClr>
          </a:solidFill>
          <a:latin typeface="+mj-lt"/>
          <a:ea typeface="+mj-ea"/>
          <a:cs typeface="+mj-cs"/>
        </a:defRPr>
      </a:lvl1pPr>
    </p:titleStyle>
    <p:body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7.png"/><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21.png"/><Relationship Id="rId4" Type="http://schemas.openxmlformats.org/officeDocument/2006/relationships/diagramLayout" Target="../diagrams/layout4.xml"/><Relationship Id="rId9"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2.png"/><Relationship Id="rId7" Type="http://schemas.openxmlformats.org/officeDocument/2006/relationships/diagramColors" Target="../diagrams/colors6.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chart" Target="../charts/chart7.xml"/></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24.png"/><Relationship Id="rId2" Type="http://schemas.openxmlformats.org/officeDocument/2006/relationships/diagramData" Target="../diagrams/data8.xml"/><Relationship Id="rId1" Type="http://schemas.openxmlformats.org/officeDocument/2006/relationships/slideLayout" Target="../slideLayouts/slideLayout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diagramLayout" Target="../diagrams/layout10.xml"/><Relationship Id="rId7" Type="http://schemas.openxmlformats.org/officeDocument/2006/relationships/diagramData" Target="../diagrams/data11.xml"/><Relationship Id="rId2" Type="http://schemas.openxmlformats.org/officeDocument/2006/relationships/diagramData" Target="../diagrams/data10.xml"/><Relationship Id="rId1" Type="http://schemas.openxmlformats.org/officeDocument/2006/relationships/slideLayout" Target="../slideLayouts/slideLayout5.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7705" y="3013657"/>
            <a:ext cx="7849662" cy="1079025"/>
          </a:xfrm>
        </p:spPr>
        <p:txBody>
          <a:bodyPr>
            <a:noAutofit/>
          </a:bodyPr>
          <a:lstStyle/>
          <a:p>
            <a:r>
              <a:rPr lang="en-US" sz="3200" dirty="0"/>
              <a:t>How Psychologists Can Partner with Lay Health Workers to Promote Equity in</a:t>
            </a:r>
            <a:br>
              <a:rPr lang="en-US" sz="3200" dirty="0"/>
            </a:br>
            <a:r>
              <a:rPr lang="en-US" sz="3200" dirty="0"/>
              <a:t>Children’s Mental Health</a:t>
            </a:r>
            <a:br>
              <a:rPr lang="en-US" sz="3600" dirty="0"/>
            </a:br>
            <a:br>
              <a:rPr lang="en-US" sz="3600" dirty="0"/>
            </a:br>
            <a:br>
              <a:rPr lang="en-US" sz="3600" dirty="0"/>
            </a:br>
            <a:endParaRPr lang="en-US" sz="3600" dirty="0"/>
          </a:p>
        </p:txBody>
      </p:sp>
      <p:sp>
        <p:nvSpPr>
          <p:cNvPr id="3" name="Subtitle 2"/>
          <p:cNvSpPr>
            <a:spLocks noGrp="1"/>
          </p:cNvSpPr>
          <p:nvPr>
            <p:ph type="subTitle" idx="1"/>
          </p:nvPr>
        </p:nvSpPr>
        <p:spPr>
          <a:xfrm>
            <a:off x="253999" y="5052786"/>
            <a:ext cx="8357073" cy="2095500"/>
          </a:xfrm>
        </p:spPr>
        <p:txBody>
          <a:bodyPr>
            <a:normAutofit/>
          </a:bodyPr>
          <a:lstStyle/>
          <a:p>
            <a:r>
              <a:rPr lang="en-US" sz="1800" dirty="0"/>
              <a:t>Miya Barnett, Ph.D.</a:t>
            </a:r>
          </a:p>
          <a:p>
            <a:r>
              <a:rPr lang="en-US" sz="1800" dirty="0"/>
              <a:t>Associate Professor</a:t>
            </a:r>
          </a:p>
          <a:p>
            <a:r>
              <a:rPr lang="en-US" sz="1800" dirty="0"/>
              <a:t>University of California, Santa Barbara</a:t>
            </a:r>
          </a:p>
        </p:txBody>
      </p:sp>
      <p:sp>
        <p:nvSpPr>
          <p:cNvPr id="4" name="TextBox 3"/>
          <p:cNvSpPr txBox="1"/>
          <p:nvPr/>
        </p:nvSpPr>
        <p:spPr>
          <a:xfrm>
            <a:off x="-1630731" y="375187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989094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2344176"/>
            <a:ext cx="9144000" cy="2089547"/>
          </a:xfrm>
          <a:prstGeom prst="rect">
            <a:avLst/>
          </a:prstGeom>
        </p:spPr>
      </p:pic>
      <p:sp>
        <p:nvSpPr>
          <p:cNvPr id="2" name="Title 1"/>
          <p:cNvSpPr>
            <a:spLocks noGrp="1"/>
          </p:cNvSpPr>
          <p:nvPr>
            <p:ph type="title"/>
          </p:nvPr>
        </p:nvSpPr>
        <p:spPr>
          <a:xfrm>
            <a:off x="457200" y="534520"/>
            <a:ext cx="8229600" cy="742950"/>
          </a:xfrm>
        </p:spPr>
        <p:txBody>
          <a:bodyPr>
            <a:normAutofit fontScale="90000"/>
          </a:bodyPr>
          <a:lstStyle/>
          <a:p>
            <a:pPr algn="ctr"/>
            <a:r>
              <a:rPr lang="en-US" dirty="0"/>
              <a:t>Building the Bridge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88026687"/>
              </p:ext>
            </p:extLst>
          </p:nvPr>
        </p:nvGraphicFramePr>
        <p:xfrm>
          <a:off x="1" y="3734638"/>
          <a:ext cx="9143999" cy="24126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957814C7-573C-B145-A96A-FC7E36046C4F}" type="slidenum">
              <a:rPr lang="en-US" smtClean="0"/>
              <a:t>10</a:t>
            </a:fld>
            <a:endParaRPr lang="en-US"/>
          </a:p>
        </p:txBody>
      </p:sp>
      <p:sp>
        <p:nvSpPr>
          <p:cNvPr id="8" name="Pentagon 7"/>
          <p:cNvSpPr/>
          <p:nvPr/>
        </p:nvSpPr>
        <p:spPr>
          <a:xfrm>
            <a:off x="283744" y="2437787"/>
            <a:ext cx="4404794" cy="1999312"/>
          </a:xfrm>
          <a:prstGeom prst="homePlate">
            <a:avLst/>
          </a:prstGeom>
          <a:solidFill>
            <a:schemeClr val="bg1">
              <a:lumMod val="95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en-US" dirty="0"/>
              <a:t>First, before presenting anything, </a:t>
            </a:r>
          </a:p>
          <a:p>
            <a:pPr algn="ctr"/>
            <a:r>
              <a:rPr lang="en-US" dirty="0"/>
              <a:t>first I become friends with these people and we chat and we have a relationship, and then after that, these people open up and that’s when you make the connections. </a:t>
            </a:r>
          </a:p>
        </p:txBody>
      </p:sp>
      <p:sp>
        <p:nvSpPr>
          <p:cNvPr id="9" name="Pentagon 8"/>
          <p:cNvSpPr/>
          <p:nvPr/>
        </p:nvSpPr>
        <p:spPr>
          <a:xfrm>
            <a:off x="4796631" y="2437787"/>
            <a:ext cx="4229142" cy="1985803"/>
          </a:xfrm>
          <a:prstGeom prst="homePlate">
            <a:avLst/>
          </a:prstGeom>
          <a:solidFill>
            <a:schemeClr val="bg1">
              <a:lumMod val="95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en-US" dirty="0"/>
              <a:t>The strategies we have learned at training are strategies we teach parents, and if these strategies don’t work, the only thing to do is give a referral to a professional</a:t>
            </a:r>
          </a:p>
        </p:txBody>
      </p:sp>
    </p:spTree>
    <p:extLst>
      <p:ext uri="{BB962C8B-B14F-4D97-AF65-F5344CB8AC3E}">
        <p14:creationId xmlns:p14="http://schemas.microsoft.com/office/powerpoint/2010/main" val="3552944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141664" y="342455"/>
            <a:ext cx="6964139" cy="98455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a:solidFill>
                  <a:srgbClr val="000000"/>
                </a:solidFill>
                <a:latin typeface="+mj-lt"/>
                <a:cs typeface="Arial"/>
              </a:rPr>
              <a:t>Lay Health Workers</a:t>
            </a:r>
          </a:p>
        </p:txBody>
      </p:sp>
      <p:sp>
        <p:nvSpPr>
          <p:cNvPr id="11" name="Down Arrow 10"/>
          <p:cNvSpPr/>
          <p:nvPr/>
        </p:nvSpPr>
        <p:spPr>
          <a:xfrm>
            <a:off x="2029318" y="1327011"/>
            <a:ext cx="427951" cy="578183"/>
          </a:xfrm>
          <a:prstGeom prst="downArrow">
            <a:avLst/>
          </a:prstGeom>
          <a:solidFill>
            <a:srgbClr val="F9D98C"/>
          </a:solidFill>
          <a:ln>
            <a:solidFill>
              <a:srgbClr val="D9D9D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own Arrow 12"/>
          <p:cNvSpPr/>
          <p:nvPr/>
        </p:nvSpPr>
        <p:spPr>
          <a:xfrm>
            <a:off x="7013128" y="1320741"/>
            <a:ext cx="427951" cy="578183"/>
          </a:xfrm>
          <a:prstGeom prst="downArrow">
            <a:avLst/>
          </a:prstGeom>
          <a:solidFill>
            <a:srgbClr val="F9D98C"/>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325238" y="6268113"/>
            <a:ext cx="6778042" cy="369332"/>
          </a:xfrm>
          <a:prstGeom prst="rect">
            <a:avLst/>
          </a:prstGeom>
          <a:noFill/>
        </p:spPr>
        <p:txBody>
          <a:bodyPr wrap="none" rtlCol="0">
            <a:spAutoFit/>
          </a:bodyPr>
          <a:lstStyle/>
          <a:p>
            <a:r>
              <a:rPr lang="en-US" b="1" dirty="0"/>
              <a:t>Barnett</a:t>
            </a:r>
            <a:r>
              <a:rPr lang="en-US" dirty="0"/>
              <a:t>, Lau, &amp; Miranda, 2018, </a:t>
            </a:r>
            <a:r>
              <a:rPr lang="en-US" i="1" dirty="0"/>
              <a:t>Annual Review of Clinical Psychology</a:t>
            </a:r>
            <a:endParaRPr lang="en-US" dirty="0"/>
          </a:p>
        </p:txBody>
      </p:sp>
      <p:sp>
        <p:nvSpPr>
          <p:cNvPr id="18" name="Oval 17"/>
          <p:cNvSpPr/>
          <p:nvPr/>
        </p:nvSpPr>
        <p:spPr>
          <a:xfrm>
            <a:off x="2900032" y="3465241"/>
            <a:ext cx="3409803" cy="2733536"/>
          </a:xfrm>
          <a:prstGeom prst="ellipse">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bg1"/>
                </a:solidFill>
              </a:rPr>
              <a:t>Mental Health Disparities </a:t>
            </a:r>
          </a:p>
        </p:txBody>
      </p:sp>
      <p:sp>
        <p:nvSpPr>
          <p:cNvPr id="16" name="Oval 15"/>
          <p:cNvSpPr/>
          <p:nvPr/>
        </p:nvSpPr>
        <p:spPr>
          <a:xfrm>
            <a:off x="2914342" y="3465241"/>
            <a:ext cx="3409803" cy="2733536"/>
          </a:xfrm>
          <a:prstGeom prst="ellipse">
            <a:avLst/>
          </a:prstGeom>
          <a:solidFill>
            <a:schemeClr val="accent3">
              <a:lumMod val="60000"/>
              <a:lumOff val="4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a:solidFill>
                  <a:srgbClr val="000000"/>
                </a:solidFill>
                <a:latin typeface="+mj-lt"/>
                <a:cs typeface="Arial"/>
              </a:rPr>
              <a:t>Mental Health Parity </a:t>
            </a:r>
          </a:p>
        </p:txBody>
      </p:sp>
      <p:sp>
        <p:nvSpPr>
          <p:cNvPr id="19" name="Right Arrow 18"/>
          <p:cNvSpPr/>
          <p:nvPr/>
        </p:nvSpPr>
        <p:spPr>
          <a:xfrm rot="2877525">
            <a:off x="2830555" y="3402465"/>
            <a:ext cx="1155030" cy="720000"/>
          </a:xfrm>
          <a:prstGeom prst="rightArrow">
            <a:avLst/>
          </a:prstGeom>
          <a:solidFill>
            <a:schemeClr val="accent5">
              <a:lumMod val="60000"/>
              <a:lumOff val="4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0" name="Right Arrow 19"/>
          <p:cNvSpPr/>
          <p:nvPr/>
        </p:nvSpPr>
        <p:spPr>
          <a:xfrm rot="7835565">
            <a:off x="5221202" y="3409308"/>
            <a:ext cx="1152000" cy="690286"/>
          </a:xfrm>
          <a:prstGeom prst="rightArrow">
            <a:avLst/>
          </a:prstGeom>
          <a:solidFill>
            <a:srgbClr val="F9D98C"/>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1" name="Rounded Rectangle 20"/>
          <p:cNvSpPr/>
          <p:nvPr/>
        </p:nvSpPr>
        <p:spPr>
          <a:xfrm>
            <a:off x="566000" y="1905193"/>
            <a:ext cx="2603788" cy="1560048"/>
          </a:xfrm>
          <a:prstGeom prst="roundRect">
            <a:avLst/>
          </a:prstGeom>
          <a:solidFill>
            <a:schemeClr val="accent1">
              <a:lumMod val="5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u="sng" dirty="0"/>
          </a:p>
          <a:p>
            <a:pPr algn="ctr"/>
            <a:r>
              <a:rPr lang="en-US" u="sng" dirty="0"/>
              <a:t>Supply </a:t>
            </a:r>
          </a:p>
          <a:p>
            <a:pPr algn="ctr"/>
            <a:r>
              <a:rPr lang="en-US" dirty="0"/>
              <a:t>Inadequate workforce</a:t>
            </a:r>
          </a:p>
          <a:p>
            <a:pPr algn="ctr"/>
            <a:r>
              <a:rPr lang="en-US" dirty="0"/>
              <a:t>Culturally, linguistically competent services </a:t>
            </a:r>
          </a:p>
          <a:p>
            <a:pPr algn="ctr"/>
            <a:endParaRPr lang="en-US" u="sng" dirty="0"/>
          </a:p>
        </p:txBody>
      </p:sp>
      <p:sp>
        <p:nvSpPr>
          <p:cNvPr id="22" name="Rounded Rectangle 21"/>
          <p:cNvSpPr/>
          <p:nvPr/>
        </p:nvSpPr>
        <p:spPr>
          <a:xfrm>
            <a:off x="6019931" y="1905193"/>
            <a:ext cx="2635721" cy="1560048"/>
          </a:xfrm>
          <a:prstGeom prst="roundRect">
            <a:avLst/>
          </a:prstGeom>
          <a:solidFill>
            <a:srgbClr val="016296"/>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u="sng" dirty="0"/>
              <a:t>Demand </a:t>
            </a:r>
          </a:p>
          <a:p>
            <a:pPr algn="ctr"/>
            <a:r>
              <a:rPr lang="en-US" dirty="0"/>
              <a:t>Stigma</a:t>
            </a:r>
          </a:p>
          <a:p>
            <a:pPr algn="ctr"/>
            <a:r>
              <a:rPr lang="en-US" dirty="0"/>
              <a:t>Lack of knowledge</a:t>
            </a:r>
          </a:p>
          <a:p>
            <a:pPr algn="ctr"/>
            <a:r>
              <a:rPr lang="en-US" dirty="0"/>
              <a:t>Logistical barriers</a:t>
            </a:r>
          </a:p>
        </p:txBody>
      </p:sp>
      <p:sp>
        <p:nvSpPr>
          <p:cNvPr id="15" name="Rounded Rectangle 14"/>
          <p:cNvSpPr/>
          <p:nvPr/>
        </p:nvSpPr>
        <p:spPr>
          <a:xfrm>
            <a:off x="572385" y="1868952"/>
            <a:ext cx="2603788" cy="1560048"/>
          </a:xfrm>
          <a:prstGeom prst="roundRect">
            <a:avLst/>
          </a:prstGeom>
          <a:solidFill>
            <a:schemeClr val="accent2">
              <a:lumMod val="60000"/>
              <a:lumOff val="4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solidFill>
                  <a:schemeClr val="tx1"/>
                </a:solidFill>
                <a:latin typeface="+mj-lt"/>
                <a:cs typeface="Arial"/>
              </a:rPr>
              <a:t>Bilingual providers</a:t>
            </a:r>
          </a:p>
          <a:p>
            <a:pPr algn="ctr"/>
            <a:r>
              <a:rPr lang="en-US" dirty="0">
                <a:solidFill>
                  <a:schemeClr val="tx1"/>
                </a:solidFill>
                <a:latin typeface="+mj-lt"/>
                <a:cs typeface="Arial"/>
              </a:rPr>
              <a:t>Specialized roles</a:t>
            </a:r>
          </a:p>
        </p:txBody>
      </p:sp>
      <p:sp>
        <p:nvSpPr>
          <p:cNvPr id="6" name="Rounded Rectangle 5"/>
          <p:cNvSpPr/>
          <p:nvPr/>
        </p:nvSpPr>
        <p:spPr>
          <a:xfrm>
            <a:off x="6019931" y="1905194"/>
            <a:ext cx="2635721" cy="1560048"/>
          </a:xfrm>
          <a:prstGeom prst="roundRect">
            <a:avLst/>
          </a:prstGeom>
          <a:solidFill>
            <a:srgbClr val="8FB5E5"/>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solidFill>
                  <a:srgbClr val="000000"/>
                </a:solidFill>
                <a:latin typeface="+mj-lt"/>
                <a:cs typeface="Arial"/>
              </a:rPr>
              <a:t>Conduct outreach</a:t>
            </a:r>
          </a:p>
          <a:p>
            <a:pPr algn="ctr"/>
            <a:r>
              <a:rPr lang="en-US" dirty="0">
                <a:solidFill>
                  <a:srgbClr val="000000"/>
                </a:solidFill>
                <a:latin typeface="+mj-lt"/>
                <a:cs typeface="Arial"/>
              </a:rPr>
              <a:t>Address barriers</a:t>
            </a:r>
          </a:p>
          <a:p>
            <a:pPr algn="ctr"/>
            <a:r>
              <a:rPr lang="en-US" dirty="0">
                <a:solidFill>
                  <a:srgbClr val="000000"/>
                </a:solidFill>
                <a:latin typeface="+mj-lt"/>
                <a:cs typeface="Arial"/>
              </a:rPr>
              <a:t>Reduce stigma</a:t>
            </a:r>
          </a:p>
        </p:txBody>
      </p:sp>
    </p:spTree>
    <p:extLst>
      <p:ext uri="{BB962C8B-B14F-4D97-AF65-F5344CB8AC3E}">
        <p14:creationId xmlns:p14="http://schemas.microsoft.com/office/powerpoint/2010/main" val="79218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3" grpId="0" animBg="1"/>
      <p:bldP spid="16" grpId="0" animBg="1"/>
      <p:bldP spid="1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3281"/>
            <a:ext cx="8229600" cy="990600"/>
          </a:xfrm>
        </p:spPr>
        <p:txBody>
          <a:bodyPr/>
          <a:lstStyle/>
          <a:p>
            <a:r>
              <a:rPr lang="en-US" dirty="0"/>
              <a:t>Lay Health Worker Roles </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165915868"/>
              </p:ext>
            </p:extLst>
          </p:nvPr>
        </p:nvGraphicFramePr>
        <p:xfrm>
          <a:off x="1234061" y="2356696"/>
          <a:ext cx="7051892" cy="4001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fld id="{957814C7-573C-B145-A96A-FC7E36046C4F}" type="slidenum">
              <a:rPr lang="en-US" smtClean="0"/>
              <a:t>12</a:t>
            </a:fld>
            <a:endParaRPr lang="en-US"/>
          </a:p>
        </p:txBody>
      </p:sp>
      <p:sp>
        <p:nvSpPr>
          <p:cNvPr id="8" name="TextBox 7"/>
          <p:cNvSpPr txBox="1"/>
          <p:nvPr/>
        </p:nvSpPr>
        <p:spPr>
          <a:xfrm>
            <a:off x="364816" y="6294031"/>
            <a:ext cx="5584318" cy="369332"/>
          </a:xfrm>
          <a:prstGeom prst="rect">
            <a:avLst/>
          </a:prstGeom>
          <a:noFill/>
        </p:spPr>
        <p:txBody>
          <a:bodyPr wrap="none" rtlCol="0">
            <a:spAutoFit/>
          </a:bodyPr>
          <a:lstStyle/>
          <a:p>
            <a:r>
              <a:rPr lang="en-US" b="1" dirty="0"/>
              <a:t>Barnett</a:t>
            </a:r>
            <a:r>
              <a:rPr lang="en-US" dirty="0"/>
              <a:t> et al., 2018; </a:t>
            </a:r>
            <a:r>
              <a:rPr lang="en-US" i="1" dirty="0"/>
              <a:t>Annual Review of Clinical Psychology</a:t>
            </a:r>
            <a:endParaRPr lang="en-US" dirty="0"/>
          </a:p>
        </p:txBody>
      </p:sp>
      <p:sp>
        <p:nvSpPr>
          <p:cNvPr id="9" name="Left-Right Arrow 8"/>
          <p:cNvSpPr/>
          <p:nvPr/>
        </p:nvSpPr>
        <p:spPr>
          <a:xfrm>
            <a:off x="677351" y="1343881"/>
            <a:ext cx="8215075" cy="1440945"/>
          </a:xfrm>
          <a:prstGeom prst="lef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600" dirty="0"/>
              <a:t>Demand                                                                                                        Supply          </a:t>
            </a:r>
          </a:p>
        </p:txBody>
      </p:sp>
    </p:spTree>
    <p:extLst>
      <p:ext uri="{BB962C8B-B14F-4D97-AF65-F5344CB8AC3E}">
        <p14:creationId xmlns:p14="http://schemas.microsoft.com/office/powerpoint/2010/main" val="3817622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584" y="244158"/>
            <a:ext cx="8646869" cy="1339850"/>
          </a:xfrm>
        </p:spPr>
        <p:txBody>
          <a:bodyPr>
            <a:normAutofit fontScale="90000"/>
          </a:bodyPr>
          <a:lstStyle/>
          <a:p>
            <a:r>
              <a:rPr lang="en-US" dirty="0"/>
              <a:t>Lay Health Worker  Mobilization</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448674426"/>
              </p:ext>
            </p:extLst>
          </p:nvPr>
        </p:nvGraphicFramePr>
        <p:xfrm>
          <a:off x="457200" y="1674285"/>
          <a:ext cx="4038600" cy="4718049"/>
        </p:xfrm>
        <a:graphic>
          <a:graphicData uri="http://schemas.openxmlformats.org/drawingml/2006/chart">
            <c:chart xmlns:c="http://schemas.openxmlformats.org/drawingml/2006/chart" xmlns:r="http://schemas.openxmlformats.org/officeDocument/2006/relationships" r:id="rId2"/>
          </a:graphicData>
        </a:graphic>
      </p:graphicFrame>
      <p:sp>
        <p:nvSpPr>
          <p:cNvPr id="3" name="Content Placeholder 2"/>
          <p:cNvSpPr>
            <a:spLocks noGrp="1"/>
          </p:cNvSpPr>
          <p:nvPr>
            <p:ph sz="half" idx="2"/>
          </p:nvPr>
        </p:nvSpPr>
        <p:spPr>
          <a:xfrm>
            <a:off x="4648200" y="1693112"/>
            <a:ext cx="4038600" cy="4698544"/>
          </a:xfrm>
        </p:spPr>
        <p:txBody>
          <a:bodyPr/>
          <a:lstStyle/>
          <a:p>
            <a:pPr marL="0" indent="0">
              <a:buNone/>
            </a:pPr>
            <a:endParaRPr lang="en-US" dirty="0"/>
          </a:p>
          <a:p>
            <a:r>
              <a:rPr lang="en-US" dirty="0"/>
              <a:t>Compared lay health worker implementation in U.S. &amp; low- and middle-income countries (LMIC)</a:t>
            </a:r>
          </a:p>
          <a:p>
            <a:r>
              <a:rPr lang="en-US" dirty="0"/>
              <a:t>Challenges in the U.S. and high-income countries </a:t>
            </a:r>
          </a:p>
          <a:p>
            <a:pPr lvl="1"/>
            <a:r>
              <a:rPr lang="en-US" dirty="0"/>
              <a:t>Appropriate roles</a:t>
            </a:r>
          </a:p>
          <a:p>
            <a:pPr lvl="1"/>
            <a:r>
              <a:rPr lang="en-US" dirty="0"/>
              <a:t>Licensure and certification requirements </a:t>
            </a:r>
          </a:p>
          <a:p>
            <a:pPr lvl="1"/>
            <a:r>
              <a:rPr lang="en-US" dirty="0"/>
              <a:t>Implementation supports needed</a:t>
            </a:r>
          </a:p>
          <a:p>
            <a:pPr marL="0" indent="0">
              <a:buNone/>
            </a:pPr>
            <a:endParaRPr lang="en-US" dirty="0"/>
          </a:p>
        </p:txBody>
      </p:sp>
      <p:sp>
        <p:nvSpPr>
          <p:cNvPr id="4" name="Slide Number Placeholder 3"/>
          <p:cNvSpPr>
            <a:spLocks noGrp="1"/>
          </p:cNvSpPr>
          <p:nvPr>
            <p:ph type="sldNum" sz="quarter" idx="12"/>
          </p:nvPr>
        </p:nvSpPr>
        <p:spPr/>
        <p:txBody>
          <a:bodyPr/>
          <a:lstStyle/>
          <a:p>
            <a:fld id="{957814C7-573C-B145-A96A-FC7E36046C4F}" type="slidenum">
              <a:rPr lang="en-US" smtClean="0"/>
              <a:t>13</a:t>
            </a:fld>
            <a:endParaRPr lang="en-US"/>
          </a:p>
        </p:txBody>
      </p:sp>
      <p:sp>
        <p:nvSpPr>
          <p:cNvPr id="6" name="TextBox 5"/>
          <p:cNvSpPr txBox="1"/>
          <p:nvPr/>
        </p:nvSpPr>
        <p:spPr>
          <a:xfrm>
            <a:off x="401078" y="6290487"/>
            <a:ext cx="8468894" cy="369332"/>
          </a:xfrm>
          <a:prstGeom prst="rect">
            <a:avLst/>
          </a:prstGeom>
          <a:noFill/>
        </p:spPr>
        <p:txBody>
          <a:bodyPr wrap="none" rtlCol="0">
            <a:spAutoFit/>
          </a:bodyPr>
          <a:lstStyle/>
          <a:p>
            <a:r>
              <a:rPr lang="en-US" b="1" dirty="0"/>
              <a:t>Barnett</a:t>
            </a:r>
            <a:r>
              <a:rPr lang="en-US" dirty="0"/>
              <a:t> et al., 2018, </a:t>
            </a:r>
            <a:r>
              <a:rPr lang="en-US" i="1" dirty="0"/>
              <a:t>Admin. &amp; Policy in Mental Health &amp; Mental Health Services Research </a:t>
            </a:r>
            <a:endParaRPr lang="en-US" dirty="0"/>
          </a:p>
        </p:txBody>
      </p:sp>
    </p:spTree>
    <p:extLst>
      <p:ext uri="{BB962C8B-B14F-4D97-AF65-F5344CB8AC3E}">
        <p14:creationId xmlns:p14="http://schemas.microsoft.com/office/powerpoint/2010/main" val="3933502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FB057520-C0B7-644A-B49A-B2EFA1F709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3785" y="2297875"/>
            <a:ext cx="6253431" cy="40397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EE87903B-F2FC-5643-B1E0-114647427E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459" y="121008"/>
            <a:ext cx="7252029" cy="21768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912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56539-412C-063E-71C9-2123EA5C865C}"/>
              </a:ext>
            </a:extLst>
          </p:cNvPr>
          <p:cNvSpPr>
            <a:spLocks noGrp="1"/>
          </p:cNvSpPr>
          <p:nvPr>
            <p:ph type="ctrTitle"/>
          </p:nvPr>
        </p:nvSpPr>
        <p:spPr/>
        <p:txBody>
          <a:bodyPr/>
          <a:lstStyle/>
          <a:p>
            <a:r>
              <a:rPr lang="en-US" dirty="0"/>
              <a:t>Navigation Services </a:t>
            </a:r>
          </a:p>
        </p:txBody>
      </p:sp>
      <p:sp>
        <p:nvSpPr>
          <p:cNvPr id="4" name="Subtitle 3">
            <a:extLst>
              <a:ext uri="{FF2B5EF4-FFF2-40B4-BE49-F238E27FC236}">
                <a16:creationId xmlns:a16="http://schemas.microsoft.com/office/drawing/2014/main" id="{687E5219-561E-B0B1-5980-34EAAC2275BF}"/>
              </a:ext>
            </a:extLst>
          </p:cNvPr>
          <p:cNvSpPr>
            <a:spLocks noGrp="1"/>
          </p:cNvSpPr>
          <p:nvPr>
            <p:ph type="subTitle" idx="1"/>
          </p:nvPr>
        </p:nvSpPr>
        <p:spPr/>
        <p:txBody>
          <a:bodyPr/>
          <a:lstStyle/>
          <a:p>
            <a:r>
              <a:rPr lang="en-US" dirty="0"/>
              <a:t>The Santa Barbara Resiliency Project </a:t>
            </a:r>
          </a:p>
        </p:txBody>
      </p:sp>
      <p:pic>
        <p:nvPicPr>
          <p:cNvPr id="6" name="Picture Placeholder 5" descr="M:\Photos\8. Best of SBNC Photos\Dr Ruth Patient 2.jpg">
            <a:extLst>
              <a:ext uri="{FF2B5EF4-FFF2-40B4-BE49-F238E27FC236}">
                <a16:creationId xmlns:a16="http://schemas.microsoft.com/office/drawing/2014/main" id="{13773C88-77C1-49EC-6216-60F515E5ABBF}"/>
              </a:ext>
            </a:extLst>
          </p:cNvPr>
          <p:cNvPicPr>
            <a:picLocks noGrp="1" noChangeAspect="1" noChangeArrowheads="1"/>
          </p:cNvPicPr>
          <p:nvPr>
            <p:ph type="pic" sz="quarter" idx="12"/>
          </p:nvPr>
        </p:nvPicPr>
        <p:blipFill>
          <a:blip r:embed="rId2" cstate="print">
            <a:extLst>
              <a:ext uri="{28A0092B-C50C-407E-A947-70E740481C1C}">
                <a14:useLocalDpi xmlns:a14="http://schemas.microsoft.com/office/drawing/2010/main" val="0"/>
              </a:ext>
            </a:extLst>
          </a:blip>
          <a:srcRect t="25956" b="2595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141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4BDAD1-5138-E753-A78A-1969114762A4}"/>
              </a:ext>
            </a:extLst>
          </p:cNvPr>
          <p:cNvPicPr>
            <a:picLocks noChangeAspect="1"/>
          </p:cNvPicPr>
          <p:nvPr/>
        </p:nvPicPr>
        <p:blipFill>
          <a:blip r:embed="rId2"/>
          <a:stretch>
            <a:fillRect/>
          </a:stretch>
        </p:blipFill>
        <p:spPr>
          <a:xfrm>
            <a:off x="2450846" y="260350"/>
            <a:ext cx="4559300" cy="2070100"/>
          </a:xfrm>
          <a:prstGeom prst="rect">
            <a:avLst/>
          </a:prstGeom>
        </p:spPr>
      </p:pic>
      <p:sp>
        <p:nvSpPr>
          <p:cNvPr id="6" name="TextBox 5">
            <a:extLst>
              <a:ext uri="{FF2B5EF4-FFF2-40B4-BE49-F238E27FC236}">
                <a16:creationId xmlns:a16="http://schemas.microsoft.com/office/drawing/2014/main" id="{B0E76A48-8408-CEE3-2DA7-1800E4E703AF}"/>
              </a:ext>
            </a:extLst>
          </p:cNvPr>
          <p:cNvSpPr txBox="1"/>
          <p:nvPr/>
        </p:nvSpPr>
        <p:spPr>
          <a:xfrm>
            <a:off x="456048" y="2702529"/>
            <a:ext cx="3814737" cy="2339102"/>
          </a:xfrm>
          <a:prstGeom prst="rect">
            <a:avLst/>
          </a:prstGeom>
          <a:noFill/>
        </p:spPr>
        <p:txBody>
          <a:bodyPr wrap="square">
            <a:spAutoFit/>
          </a:bodyPr>
          <a:lstStyle/>
          <a:p>
            <a:pPr marL="285750" indent="-285750">
              <a:buFont typeface="Arial" panose="020B0604020202020204" pitchFamily="34" charset="0"/>
              <a:buChar char="•"/>
            </a:pPr>
            <a:r>
              <a:rPr lang="en-US" dirty="0"/>
              <a:t>Bilingual/ bicultural navigators </a:t>
            </a:r>
          </a:p>
          <a:p>
            <a:pPr marL="742950" lvl="1" indent="-285750">
              <a:buFont typeface="Arial" panose="020B0604020202020204" pitchFamily="34" charset="0"/>
              <a:buChar char="•"/>
            </a:pPr>
            <a:r>
              <a:rPr lang="en-US" sz="1600" dirty="0"/>
              <a:t>Support screening for Adverse Childhood Experiences (ACEs)</a:t>
            </a:r>
          </a:p>
          <a:p>
            <a:pPr marL="742950" lvl="1" indent="-285750">
              <a:buFont typeface="Arial" panose="020B0604020202020204" pitchFamily="34" charset="0"/>
              <a:buChar char="•"/>
            </a:pPr>
            <a:r>
              <a:rPr lang="en-US" sz="1600" dirty="0"/>
              <a:t>Enrollment in RCT </a:t>
            </a:r>
          </a:p>
          <a:p>
            <a:pPr marL="1200150" lvl="2" indent="-285750">
              <a:buFont typeface="Arial" panose="020B0604020202020204" pitchFamily="34" charset="0"/>
              <a:buChar char="•"/>
            </a:pPr>
            <a:r>
              <a:rPr lang="en-US" sz="1600" dirty="0"/>
              <a:t>Wellness Navigation</a:t>
            </a:r>
          </a:p>
          <a:p>
            <a:pPr marL="1200150" lvl="2" indent="-285750">
              <a:buFont typeface="Arial" panose="020B0604020202020204" pitchFamily="34" charset="0"/>
              <a:buChar char="•"/>
            </a:pPr>
            <a:r>
              <a:rPr lang="en-US" sz="1600" dirty="0"/>
              <a:t>Wellness Navigation + Prevention Parenting Programs </a:t>
            </a:r>
          </a:p>
          <a:p>
            <a:pPr marL="742950" lvl="1" indent="-285750">
              <a:buFont typeface="Arial" panose="020B0604020202020204" pitchFamily="34" charset="0"/>
              <a:buChar char="•"/>
            </a:pPr>
            <a:r>
              <a:rPr lang="en-US" sz="1600" dirty="0"/>
              <a:t>Referrals to community resources </a:t>
            </a:r>
          </a:p>
        </p:txBody>
      </p:sp>
      <p:graphicFrame>
        <p:nvGraphicFramePr>
          <p:cNvPr id="7" name="Diagram 6">
            <a:extLst>
              <a:ext uri="{FF2B5EF4-FFF2-40B4-BE49-F238E27FC236}">
                <a16:creationId xmlns:a16="http://schemas.microsoft.com/office/drawing/2014/main" id="{1CF64628-9F37-7DE3-022C-E3707D499ED2}"/>
              </a:ext>
            </a:extLst>
          </p:cNvPr>
          <p:cNvGraphicFramePr/>
          <p:nvPr>
            <p:extLst>
              <p:ext uri="{D42A27DB-BD31-4B8C-83A1-F6EECF244321}">
                <p14:modId xmlns:p14="http://schemas.microsoft.com/office/powerpoint/2010/main" val="2875511865"/>
              </p:ext>
            </p:extLst>
          </p:nvPr>
        </p:nvGraphicFramePr>
        <p:xfrm>
          <a:off x="4005072" y="2435967"/>
          <a:ext cx="5004816" cy="3744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0415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925" y="4454583"/>
            <a:ext cx="8621211" cy="916193"/>
          </a:xfrm>
        </p:spPr>
        <p:txBody>
          <a:bodyPr/>
          <a:lstStyle/>
          <a:p>
            <a:r>
              <a:rPr lang="en-US" sz="3200" dirty="0"/>
              <a:t>Auxiliary Care </a:t>
            </a:r>
          </a:p>
        </p:txBody>
      </p:sp>
      <p:sp>
        <p:nvSpPr>
          <p:cNvPr id="4" name="Text Placeholder 3"/>
          <p:cNvSpPr>
            <a:spLocks noGrp="1"/>
          </p:cNvSpPr>
          <p:nvPr>
            <p:ph type="body" sz="half" idx="2"/>
          </p:nvPr>
        </p:nvSpPr>
        <p:spPr>
          <a:xfrm>
            <a:off x="291864" y="5271247"/>
            <a:ext cx="8021977" cy="1013011"/>
          </a:xfrm>
        </p:spPr>
        <p:txBody>
          <a:bodyPr/>
          <a:lstStyle/>
          <a:p>
            <a:br>
              <a:rPr lang="en-US" dirty="0"/>
            </a:br>
            <a:r>
              <a:rPr lang="en-US" dirty="0"/>
              <a:t>The PCIT + Natural Helpers Program </a:t>
            </a:r>
          </a:p>
        </p:txBody>
      </p:sp>
      <p:pic>
        <p:nvPicPr>
          <p:cNvPr id="6" name="Picture 5"/>
          <p:cNvPicPr>
            <a:picLocks noChangeAspect="1"/>
          </p:cNvPicPr>
          <p:nvPr/>
        </p:nvPicPr>
        <p:blipFill>
          <a:blip r:embed="rId2"/>
          <a:stretch>
            <a:fillRect/>
          </a:stretch>
        </p:blipFill>
        <p:spPr>
          <a:xfrm>
            <a:off x="687294" y="230096"/>
            <a:ext cx="7724588" cy="3965288"/>
          </a:xfrm>
          <a:prstGeom prst="rect">
            <a:avLst/>
          </a:prstGeom>
        </p:spPr>
      </p:pic>
    </p:spTree>
    <p:extLst>
      <p:ext uri="{BB962C8B-B14F-4D97-AF65-F5344CB8AC3E}">
        <p14:creationId xmlns:p14="http://schemas.microsoft.com/office/powerpoint/2010/main" val="1956759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extLst>
              <p:ext uri="{D42A27DB-BD31-4B8C-83A1-F6EECF244321}">
                <p14:modId xmlns:p14="http://schemas.microsoft.com/office/powerpoint/2010/main" val="850823278"/>
              </p:ext>
            </p:extLst>
          </p:nvPr>
        </p:nvGraphicFramePr>
        <p:xfrm>
          <a:off x="370433" y="1624481"/>
          <a:ext cx="7849686" cy="4973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Plus 15"/>
          <p:cNvSpPr/>
          <p:nvPr/>
        </p:nvSpPr>
        <p:spPr>
          <a:xfrm>
            <a:off x="934906" y="3651720"/>
            <a:ext cx="599751" cy="705646"/>
          </a:xfrm>
          <a:prstGeom prst="mathPlu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0" name="Notched Right Arrow 19"/>
          <p:cNvSpPr/>
          <p:nvPr/>
        </p:nvSpPr>
        <p:spPr>
          <a:xfrm>
            <a:off x="2480423" y="3387237"/>
            <a:ext cx="1375900" cy="970129"/>
          </a:xfrm>
          <a:prstGeom prst="notched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pic>
        <p:nvPicPr>
          <p:cNvPr id="22" name="Picture 21" descr="Screen Shot 2016-01-16 at 8.11.38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0057" y="2468073"/>
            <a:ext cx="4140062" cy="236729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Title 3"/>
          <p:cNvSpPr>
            <a:spLocks noGrp="1"/>
          </p:cNvSpPr>
          <p:nvPr>
            <p:ph type="title"/>
          </p:nvPr>
        </p:nvSpPr>
        <p:spPr>
          <a:xfrm>
            <a:off x="318572" y="481481"/>
            <a:ext cx="8456590" cy="1143000"/>
          </a:xfrm>
        </p:spPr>
        <p:txBody>
          <a:bodyPr>
            <a:normAutofit/>
          </a:bodyPr>
          <a:lstStyle/>
          <a:p>
            <a:r>
              <a:rPr lang="en-US" sz="3600" dirty="0">
                <a:cs typeface="Arial"/>
              </a:rPr>
              <a:t>Developing the PCIT + NH Model</a:t>
            </a:r>
          </a:p>
        </p:txBody>
      </p:sp>
      <p:pic>
        <p:nvPicPr>
          <p:cNvPr id="5" name="Picture 4"/>
          <p:cNvPicPr>
            <a:picLocks noChangeAspect="1"/>
          </p:cNvPicPr>
          <p:nvPr/>
        </p:nvPicPr>
        <p:blipFill>
          <a:blip r:embed="rId9"/>
          <a:stretch>
            <a:fillRect/>
          </a:stretch>
        </p:blipFill>
        <p:spPr>
          <a:xfrm>
            <a:off x="318571" y="2044218"/>
            <a:ext cx="2161852" cy="116142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5"/>
          <p:cNvPicPr>
            <a:picLocks noChangeAspect="1"/>
          </p:cNvPicPr>
          <p:nvPr/>
        </p:nvPicPr>
        <p:blipFill>
          <a:blip r:embed="rId10"/>
          <a:stretch>
            <a:fillRect/>
          </a:stretch>
        </p:blipFill>
        <p:spPr>
          <a:xfrm>
            <a:off x="144724" y="4692677"/>
            <a:ext cx="2916252" cy="97208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109783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4294967295"/>
            <p:extLst>
              <p:ext uri="{D42A27DB-BD31-4B8C-83A1-F6EECF244321}">
                <p14:modId xmlns:p14="http://schemas.microsoft.com/office/powerpoint/2010/main" val="3605547533"/>
              </p:ext>
            </p:extLst>
          </p:nvPr>
        </p:nvGraphicFramePr>
        <p:xfrm>
          <a:off x="340425" y="1041609"/>
          <a:ext cx="82296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1880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3"/>
          <p:cNvSpPr txBox="1">
            <a:spLocks noGrp="1"/>
          </p:cNvSpPr>
          <p:nvPr>
            <p:ph type="title"/>
          </p:nvPr>
        </p:nvSpPr>
        <p:spPr>
          <a:xfrm>
            <a:off x="753999" y="349670"/>
            <a:ext cx="7636002" cy="1114425"/>
          </a:xfrm>
          <a:prstGeom prst="rect">
            <a:avLst/>
          </a:prstGeom>
          <a:noFill/>
          <a:ln>
            <a:noFill/>
          </a:ln>
        </p:spPr>
        <p:txBody>
          <a:bodyPr spcFirstLastPara="1" vert="horz" wrap="square" lIns="91425" tIns="45700" rIns="91425" bIns="45700" rtlCol="0" anchor="t" anchorCtr="0">
            <a:normAutofit fontScale="90000"/>
          </a:bodyPr>
          <a:lstStyle/>
          <a:p>
            <a:pPr algn="l">
              <a:lnSpc>
                <a:spcPct val="89000"/>
              </a:lnSpc>
              <a:spcBef>
                <a:spcPts val="0"/>
              </a:spcBef>
              <a:buClr>
                <a:schemeClr val="dk2"/>
              </a:buClr>
              <a:buSzPts val="3300"/>
            </a:pPr>
            <a:r>
              <a:rPr lang="en-US" dirty="0"/>
              <a:t>The Global Mental Health Gap</a:t>
            </a:r>
            <a:endParaRPr dirty="0"/>
          </a:p>
        </p:txBody>
      </p:sp>
      <p:pic>
        <p:nvPicPr>
          <p:cNvPr id="139" name="Google Shape;139;p3"/>
          <p:cNvPicPr preferRelativeResize="0">
            <a:picLocks noGrp="1"/>
          </p:cNvPicPr>
          <p:nvPr>
            <p:ph type="body" idx="1"/>
          </p:nvPr>
        </p:nvPicPr>
        <p:blipFill rotWithShape="1">
          <a:blip r:embed="rId3">
            <a:alphaModFix/>
          </a:blip>
          <a:srcRect/>
          <a:stretch/>
        </p:blipFill>
        <p:spPr>
          <a:xfrm>
            <a:off x="1028700" y="3163102"/>
            <a:ext cx="3335338" cy="1664120"/>
          </a:xfrm>
          <a:prstGeom prst="rect">
            <a:avLst/>
          </a:prstGeom>
          <a:noFill/>
          <a:ln>
            <a:noFill/>
          </a:ln>
        </p:spPr>
      </p:pic>
      <p:sp>
        <p:nvSpPr>
          <p:cNvPr id="140" name="Google Shape;140;p3"/>
          <p:cNvSpPr txBox="1">
            <a:spLocks noGrp="1"/>
          </p:cNvSpPr>
          <p:nvPr>
            <p:ph type="body" idx="2"/>
          </p:nvPr>
        </p:nvSpPr>
        <p:spPr>
          <a:xfrm>
            <a:off x="4893760" y="2141172"/>
            <a:ext cx="3335840" cy="2686051"/>
          </a:xfrm>
          <a:prstGeom prst="rect">
            <a:avLst/>
          </a:prstGeom>
          <a:noFill/>
          <a:ln>
            <a:noFill/>
          </a:ln>
        </p:spPr>
        <p:txBody>
          <a:bodyPr spcFirstLastPara="1" vert="horz" wrap="square" lIns="91425" tIns="45700" rIns="91425" bIns="45700" rtlCol="0" anchor="t" anchorCtr="0">
            <a:noAutofit/>
          </a:bodyPr>
          <a:lstStyle/>
          <a:p>
            <a:pPr marL="288036" indent="-288036">
              <a:lnSpc>
                <a:spcPct val="94000"/>
              </a:lnSpc>
              <a:spcBef>
                <a:spcPts val="0"/>
              </a:spcBef>
              <a:buClr>
                <a:schemeClr val="dk2"/>
              </a:buClr>
              <a:buSzPts val="2400"/>
              <a:buChar char="●"/>
            </a:pPr>
            <a:r>
              <a:rPr lang="en-US" sz="2400"/>
              <a:t>72-93% of individuals who need treatment in LMICs do not receive it</a:t>
            </a:r>
            <a:endParaRPr/>
          </a:p>
          <a:p>
            <a:pPr marL="288036" indent="-288036">
              <a:lnSpc>
                <a:spcPct val="94000"/>
              </a:lnSpc>
              <a:spcBef>
                <a:spcPts val="1550"/>
              </a:spcBef>
              <a:buClr>
                <a:schemeClr val="dk2"/>
              </a:buClr>
              <a:buSzPts val="2400"/>
              <a:buChar char="●"/>
            </a:pPr>
            <a:r>
              <a:rPr lang="en-US" sz="2400"/>
              <a:t>239,000 additional providers needed </a:t>
            </a:r>
            <a:endParaRPr/>
          </a:p>
          <a:p>
            <a:pPr marL="288036" indent="-288036">
              <a:lnSpc>
                <a:spcPct val="94000"/>
              </a:lnSpc>
              <a:spcBef>
                <a:spcPts val="1550"/>
              </a:spcBef>
              <a:buClr>
                <a:schemeClr val="dk2"/>
              </a:buClr>
              <a:buSzPts val="2400"/>
              <a:buChar char="●"/>
            </a:pPr>
            <a:r>
              <a:rPr lang="en-US" sz="2400"/>
              <a:t>WHO Mental Health Gap Action Programme</a:t>
            </a:r>
            <a:endParaRPr sz="2400"/>
          </a:p>
        </p:txBody>
      </p:sp>
      <p:sp>
        <p:nvSpPr>
          <p:cNvPr id="141" name="Google Shape;141;p3"/>
          <p:cNvSpPr txBox="1"/>
          <p:nvPr/>
        </p:nvSpPr>
        <p:spPr>
          <a:xfrm>
            <a:off x="234032" y="6334820"/>
            <a:ext cx="7636002" cy="307736"/>
          </a:xfrm>
          <a:prstGeom prst="rect">
            <a:avLst/>
          </a:prstGeom>
          <a:noFill/>
          <a:ln>
            <a:noFill/>
          </a:ln>
        </p:spPr>
        <p:txBody>
          <a:bodyPr spcFirstLastPara="1" wrap="square" lIns="91425" tIns="45700" rIns="91425" bIns="45700" anchor="t" anchorCtr="0">
            <a:spAutoFit/>
          </a:bodyPr>
          <a:lstStyle/>
          <a:p>
            <a:r>
              <a:rPr lang="en-US" sz="1400" dirty="0">
                <a:solidFill>
                  <a:schemeClr val="dk1"/>
                </a:solidFill>
                <a:ea typeface="Libre Franklin"/>
                <a:cs typeface="Libre Franklin"/>
                <a:sym typeface="Libre Franklin"/>
              </a:rPr>
              <a:t>Bruckner et al., 2011; WHO, 2008; 2010; Roll et al, 2013</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3B36E-A58C-2945-8125-C4C5036C807F}"/>
              </a:ext>
            </a:extLst>
          </p:cNvPr>
          <p:cNvSpPr>
            <a:spLocks noGrp="1"/>
          </p:cNvSpPr>
          <p:nvPr>
            <p:ph type="title"/>
          </p:nvPr>
        </p:nvSpPr>
        <p:spPr>
          <a:xfrm>
            <a:off x="451262" y="244158"/>
            <a:ext cx="8110847" cy="1339850"/>
          </a:xfrm>
        </p:spPr>
        <p:txBody>
          <a:bodyPr>
            <a:normAutofit fontScale="90000"/>
          </a:bodyPr>
          <a:lstStyle/>
          <a:p>
            <a:r>
              <a:rPr lang="en-US" dirty="0"/>
              <a:t>Does PCIT+NH Increase Reach? </a:t>
            </a:r>
          </a:p>
        </p:txBody>
      </p:sp>
      <p:sp>
        <p:nvSpPr>
          <p:cNvPr id="3" name="Content Placeholder 2">
            <a:extLst>
              <a:ext uri="{FF2B5EF4-FFF2-40B4-BE49-F238E27FC236}">
                <a16:creationId xmlns:a16="http://schemas.microsoft.com/office/drawing/2014/main" id="{689C69D1-7A55-524B-89A1-4105BEFA53BE}"/>
              </a:ext>
            </a:extLst>
          </p:cNvPr>
          <p:cNvSpPr>
            <a:spLocks noGrp="1"/>
          </p:cNvSpPr>
          <p:nvPr>
            <p:ph sz="half" idx="1"/>
          </p:nvPr>
        </p:nvSpPr>
        <p:spPr>
          <a:xfrm>
            <a:off x="330095" y="1860619"/>
            <a:ext cx="4661007" cy="3613589"/>
          </a:xfrm>
        </p:spPr>
        <p:txBody>
          <a:bodyPr>
            <a:normAutofit lnSpcReduction="10000"/>
          </a:bodyPr>
          <a:lstStyle/>
          <a:p>
            <a:r>
              <a:rPr lang="en-US" dirty="0"/>
              <a:t>Comparison of families typically served in university-based clinic (</a:t>
            </a:r>
            <a:r>
              <a:rPr lang="en-US" i="1" dirty="0"/>
              <a:t>N</a:t>
            </a:r>
            <a:r>
              <a:rPr lang="en-US" dirty="0"/>
              <a:t> = 418) and those served by PCIT+NH (</a:t>
            </a:r>
            <a:r>
              <a:rPr lang="en-US" i="1" dirty="0"/>
              <a:t>N</a:t>
            </a:r>
            <a:r>
              <a:rPr lang="en-US" dirty="0"/>
              <a:t> = 42)</a:t>
            </a:r>
          </a:p>
          <a:p>
            <a:pPr lvl="1"/>
            <a:r>
              <a:rPr lang="en-US" dirty="0"/>
              <a:t>Grant funded services </a:t>
            </a:r>
          </a:p>
          <a:p>
            <a:pPr lvl="1"/>
            <a:r>
              <a:rPr lang="en-US" dirty="0"/>
              <a:t>Majority Latinx community</a:t>
            </a:r>
          </a:p>
          <a:p>
            <a:r>
              <a:rPr lang="en-US" dirty="0"/>
              <a:t>PCIT Clinics embedded within community agencies </a:t>
            </a:r>
          </a:p>
          <a:p>
            <a:pPr lvl="1"/>
            <a:r>
              <a:rPr lang="en-US" dirty="0"/>
              <a:t>Little Havana</a:t>
            </a:r>
          </a:p>
          <a:p>
            <a:pPr lvl="1"/>
            <a:r>
              <a:rPr lang="en-US" dirty="0"/>
              <a:t>Overtown</a:t>
            </a:r>
          </a:p>
          <a:p>
            <a:pPr lvl="1"/>
            <a:r>
              <a:rPr lang="en-US" dirty="0"/>
              <a:t>Homestead</a:t>
            </a:r>
          </a:p>
        </p:txBody>
      </p:sp>
      <p:sp>
        <p:nvSpPr>
          <p:cNvPr id="5" name="TextBox 4">
            <a:extLst>
              <a:ext uri="{FF2B5EF4-FFF2-40B4-BE49-F238E27FC236}">
                <a16:creationId xmlns:a16="http://schemas.microsoft.com/office/drawing/2014/main" id="{7644B7D2-16E0-BF45-949B-10CF10CCEC86}"/>
              </a:ext>
            </a:extLst>
          </p:cNvPr>
          <p:cNvSpPr txBox="1"/>
          <p:nvPr/>
        </p:nvSpPr>
        <p:spPr>
          <a:xfrm>
            <a:off x="451262" y="6311367"/>
            <a:ext cx="7066615" cy="338554"/>
          </a:xfrm>
          <a:prstGeom prst="rect">
            <a:avLst/>
          </a:prstGeom>
          <a:noFill/>
        </p:spPr>
        <p:txBody>
          <a:bodyPr wrap="none" rtlCol="0">
            <a:spAutoFit/>
          </a:bodyPr>
          <a:lstStyle/>
          <a:p>
            <a:r>
              <a:rPr lang="en-US" sz="1600" dirty="0"/>
              <a:t>Davis, Garcia, Rothenberg, </a:t>
            </a:r>
            <a:r>
              <a:rPr lang="en-US" sz="1600" b="1" dirty="0"/>
              <a:t>Barnett</a:t>
            </a:r>
            <a:r>
              <a:rPr lang="en-US" sz="1600" dirty="0"/>
              <a:t> et al., 2022, </a:t>
            </a:r>
            <a:r>
              <a:rPr lang="en-US" sz="1600" i="1" dirty="0"/>
              <a:t>Children &amp; Youth Services Review</a:t>
            </a:r>
          </a:p>
        </p:txBody>
      </p:sp>
      <p:pic>
        <p:nvPicPr>
          <p:cNvPr id="4100" name="Picture 4">
            <a:extLst>
              <a:ext uri="{FF2B5EF4-FFF2-40B4-BE49-F238E27FC236}">
                <a16:creationId xmlns:a16="http://schemas.microsoft.com/office/drawing/2014/main" id="{DA039FF1-ED64-684C-81C4-90F32A4461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r="39666" b="-5768"/>
          <a:stretch/>
        </p:blipFill>
        <p:spPr bwMode="auto">
          <a:xfrm>
            <a:off x="5177642" y="2107281"/>
            <a:ext cx="3384467" cy="225787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ontent Placeholder 5">
            <a:extLst>
              <a:ext uri="{FF2B5EF4-FFF2-40B4-BE49-F238E27FC236}">
                <a16:creationId xmlns:a16="http://schemas.microsoft.com/office/drawing/2014/main" id="{5EDAE2C2-A433-B3EA-AAA2-014DD8D2F495}"/>
              </a:ext>
            </a:extLst>
          </p:cNvPr>
          <p:cNvGraphicFramePr>
            <a:graphicFrameLocks/>
          </p:cNvGraphicFramePr>
          <p:nvPr>
            <p:extLst>
              <p:ext uri="{D42A27DB-BD31-4B8C-83A1-F6EECF244321}">
                <p14:modId xmlns:p14="http://schemas.microsoft.com/office/powerpoint/2010/main" val="4151267195"/>
              </p:ext>
            </p:extLst>
          </p:nvPr>
        </p:nvGraphicFramePr>
        <p:xfrm>
          <a:off x="480378" y="3596640"/>
          <a:ext cx="8268271" cy="4572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01977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DF414-4A70-E8A4-ED7F-67E69CBD2670}"/>
              </a:ext>
            </a:extLst>
          </p:cNvPr>
          <p:cNvSpPr>
            <a:spLocks noGrp="1"/>
          </p:cNvSpPr>
          <p:nvPr>
            <p:ph type="title"/>
          </p:nvPr>
        </p:nvSpPr>
        <p:spPr/>
        <p:txBody>
          <a:bodyPr>
            <a:normAutofit fontScale="90000"/>
          </a:bodyPr>
          <a:lstStyle/>
          <a:p>
            <a:r>
              <a:rPr lang="en-US" dirty="0"/>
              <a:t>Does PCIT+NH Increase Equity in Reach? </a:t>
            </a:r>
          </a:p>
        </p:txBody>
      </p:sp>
      <p:sp>
        <p:nvSpPr>
          <p:cNvPr id="5" name="Text Placeholder 4">
            <a:extLst>
              <a:ext uri="{FF2B5EF4-FFF2-40B4-BE49-F238E27FC236}">
                <a16:creationId xmlns:a16="http://schemas.microsoft.com/office/drawing/2014/main" id="{7F4A4040-F888-9621-4394-83FD0295C682}"/>
              </a:ext>
            </a:extLst>
          </p:cNvPr>
          <p:cNvSpPr>
            <a:spLocks noGrp="1"/>
          </p:cNvSpPr>
          <p:nvPr>
            <p:ph type="body" idx="1"/>
          </p:nvPr>
        </p:nvSpPr>
        <p:spPr/>
        <p:txBody>
          <a:bodyPr/>
          <a:lstStyle/>
          <a:p>
            <a:r>
              <a:rPr lang="en-US" dirty="0"/>
              <a:t>PCIT + NH</a:t>
            </a:r>
          </a:p>
        </p:txBody>
      </p:sp>
      <p:sp>
        <p:nvSpPr>
          <p:cNvPr id="7" name="Text Placeholder 6">
            <a:extLst>
              <a:ext uri="{FF2B5EF4-FFF2-40B4-BE49-F238E27FC236}">
                <a16:creationId xmlns:a16="http://schemas.microsoft.com/office/drawing/2014/main" id="{BBEB7291-A31A-F354-C02A-744B5B30AD1C}"/>
              </a:ext>
            </a:extLst>
          </p:cNvPr>
          <p:cNvSpPr>
            <a:spLocks noGrp="1"/>
          </p:cNvSpPr>
          <p:nvPr>
            <p:ph type="body" sz="quarter" idx="3"/>
          </p:nvPr>
        </p:nvSpPr>
        <p:spPr/>
        <p:txBody>
          <a:bodyPr/>
          <a:lstStyle/>
          <a:p>
            <a:r>
              <a:rPr lang="en-US" dirty="0"/>
              <a:t>University Based Clinic</a:t>
            </a:r>
          </a:p>
        </p:txBody>
      </p:sp>
      <p:graphicFrame>
        <p:nvGraphicFramePr>
          <p:cNvPr id="11" name="Content Placeholder 10">
            <a:extLst>
              <a:ext uri="{FF2B5EF4-FFF2-40B4-BE49-F238E27FC236}">
                <a16:creationId xmlns:a16="http://schemas.microsoft.com/office/drawing/2014/main" id="{0239A745-96E6-4F93-5EB8-F73845A92F4B}"/>
              </a:ext>
            </a:extLst>
          </p:cNvPr>
          <p:cNvGraphicFramePr>
            <a:graphicFrameLocks noGrp="1"/>
          </p:cNvGraphicFramePr>
          <p:nvPr>
            <p:ph sz="quarter" idx="4"/>
            <p:extLst>
              <p:ext uri="{D42A27DB-BD31-4B8C-83A1-F6EECF244321}">
                <p14:modId xmlns:p14="http://schemas.microsoft.com/office/powerpoint/2010/main" val="2027414288"/>
              </p:ext>
            </p:extLst>
          </p:nvPr>
        </p:nvGraphicFramePr>
        <p:xfrm>
          <a:off x="4945063" y="2590800"/>
          <a:ext cx="3567112" cy="34845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ontent Placeholder 9">
            <a:extLst>
              <a:ext uri="{FF2B5EF4-FFF2-40B4-BE49-F238E27FC236}">
                <a16:creationId xmlns:a16="http://schemas.microsoft.com/office/drawing/2014/main" id="{2BEEAD27-F4AF-4726-F924-B851C7B087FD}"/>
              </a:ext>
            </a:extLst>
          </p:cNvPr>
          <p:cNvGraphicFramePr>
            <a:graphicFrameLocks noGrp="1"/>
          </p:cNvGraphicFramePr>
          <p:nvPr>
            <p:ph sz="half" idx="2"/>
            <p:extLst>
              <p:ext uri="{D42A27DB-BD31-4B8C-83A1-F6EECF244321}">
                <p14:modId xmlns:p14="http://schemas.microsoft.com/office/powerpoint/2010/main" val="636983420"/>
              </p:ext>
            </p:extLst>
          </p:nvPr>
        </p:nvGraphicFramePr>
        <p:xfrm>
          <a:off x="631825" y="2590800"/>
          <a:ext cx="3567113" cy="34845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40565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DF414-4A70-E8A4-ED7F-67E69CBD2670}"/>
              </a:ext>
            </a:extLst>
          </p:cNvPr>
          <p:cNvSpPr>
            <a:spLocks noGrp="1"/>
          </p:cNvSpPr>
          <p:nvPr>
            <p:ph type="title"/>
          </p:nvPr>
        </p:nvSpPr>
        <p:spPr/>
        <p:txBody>
          <a:bodyPr>
            <a:normAutofit fontScale="90000"/>
          </a:bodyPr>
          <a:lstStyle/>
          <a:p>
            <a:r>
              <a:rPr lang="en-US" dirty="0"/>
              <a:t>Does PCIT+NH Increase Equity in Reach? </a:t>
            </a:r>
          </a:p>
        </p:txBody>
      </p:sp>
      <p:sp>
        <p:nvSpPr>
          <p:cNvPr id="5" name="Text Placeholder 4">
            <a:extLst>
              <a:ext uri="{FF2B5EF4-FFF2-40B4-BE49-F238E27FC236}">
                <a16:creationId xmlns:a16="http://schemas.microsoft.com/office/drawing/2014/main" id="{7F4A4040-F888-9621-4394-83FD0295C682}"/>
              </a:ext>
            </a:extLst>
          </p:cNvPr>
          <p:cNvSpPr>
            <a:spLocks noGrp="1"/>
          </p:cNvSpPr>
          <p:nvPr>
            <p:ph type="body" idx="1"/>
          </p:nvPr>
        </p:nvSpPr>
        <p:spPr/>
        <p:txBody>
          <a:bodyPr/>
          <a:lstStyle/>
          <a:p>
            <a:r>
              <a:rPr lang="en-US" dirty="0"/>
              <a:t>PCIT + NH</a:t>
            </a:r>
          </a:p>
        </p:txBody>
      </p:sp>
      <p:sp>
        <p:nvSpPr>
          <p:cNvPr id="7" name="Text Placeholder 6">
            <a:extLst>
              <a:ext uri="{FF2B5EF4-FFF2-40B4-BE49-F238E27FC236}">
                <a16:creationId xmlns:a16="http://schemas.microsoft.com/office/drawing/2014/main" id="{BBEB7291-A31A-F354-C02A-744B5B30AD1C}"/>
              </a:ext>
            </a:extLst>
          </p:cNvPr>
          <p:cNvSpPr>
            <a:spLocks noGrp="1"/>
          </p:cNvSpPr>
          <p:nvPr>
            <p:ph type="body" sz="quarter" idx="3"/>
          </p:nvPr>
        </p:nvSpPr>
        <p:spPr/>
        <p:txBody>
          <a:bodyPr/>
          <a:lstStyle/>
          <a:p>
            <a:r>
              <a:rPr lang="en-US" dirty="0"/>
              <a:t>University Based Clinic</a:t>
            </a:r>
          </a:p>
        </p:txBody>
      </p:sp>
      <p:graphicFrame>
        <p:nvGraphicFramePr>
          <p:cNvPr id="11" name="Content Placeholder 10">
            <a:extLst>
              <a:ext uri="{FF2B5EF4-FFF2-40B4-BE49-F238E27FC236}">
                <a16:creationId xmlns:a16="http://schemas.microsoft.com/office/drawing/2014/main" id="{0239A745-96E6-4F93-5EB8-F73845A92F4B}"/>
              </a:ext>
            </a:extLst>
          </p:cNvPr>
          <p:cNvGraphicFramePr>
            <a:graphicFrameLocks noGrp="1"/>
          </p:cNvGraphicFramePr>
          <p:nvPr>
            <p:ph sz="quarter" idx="4"/>
            <p:extLst>
              <p:ext uri="{D42A27DB-BD31-4B8C-83A1-F6EECF244321}">
                <p14:modId xmlns:p14="http://schemas.microsoft.com/office/powerpoint/2010/main" val="1066679661"/>
              </p:ext>
            </p:extLst>
          </p:nvPr>
        </p:nvGraphicFramePr>
        <p:xfrm>
          <a:off x="4945063" y="2590800"/>
          <a:ext cx="3567112" cy="34845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ontent Placeholder 9">
            <a:extLst>
              <a:ext uri="{FF2B5EF4-FFF2-40B4-BE49-F238E27FC236}">
                <a16:creationId xmlns:a16="http://schemas.microsoft.com/office/drawing/2014/main" id="{2BEEAD27-F4AF-4726-F924-B851C7B087FD}"/>
              </a:ext>
            </a:extLst>
          </p:cNvPr>
          <p:cNvGraphicFramePr>
            <a:graphicFrameLocks noGrp="1"/>
          </p:cNvGraphicFramePr>
          <p:nvPr>
            <p:ph sz="half" idx="2"/>
            <p:extLst>
              <p:ext uri="{D42A27DB-BD31-4B8C-83A1-F6EECF244321}">
                <p14:modId xmlns:p14="http://schemas.microsoft.com/office/powerpoint/2010/main" val="3642898961"/>
              </p:ext>
            </p:extLst>
          </p:nvPr>
        </p:nvGraphicFramePr>
        <p:xfrm>
          <a:off x="631825" y="2590800"/>
          <a:ext cx="3567113" cy="34845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780406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DF414-4A70-E8A4-ED7F-67E69CBD2670}"/>
              </a:ext>
            </a:extLst>
          </p:cNvPr>
          <p:cNvSpPr>
            <a:spLocks noGrp="1"/>
          </p:cNvSpPr>
          <p:nvPr>
            <p:ph type="title"/>
          </p:nvPr>
        </p:nvSpPr>
        <p:spPr/>
        <p:txBody>
          <a:bodyPr>
            <a:normAutofit fontScale="90000"/>
          </a:bodyPr>
          <a:lstStyle/>
          <a:p>
            <a:r>
              <a:rPr lang="en-US" dirty="0"/>
              <a:t>Does PCIT+NH Increase Equity in Reach? </a:t>
            </a:r>
          </a:p>
        </p:txBody>
      </p:sp>
      <p:sp>
        <p:nvSpPr>
          <p:cNvPr id="5" name="Text Placeholder 4">
            <a:extLst>
              <a:ext uri="{FF2B5EF4-FFF2-40B4-BE49-F238E27FC236}">
                <a16:creationId xmlns:a16="http://schemas.microsoft.com/office/drawing/2014/main" id="{7F4A4040-F888-9621-4394-83FD0295C682}"/>
              </a:ext>
            </a:extLst>
          </p:cNvPr>
          <p:cNvSpPr>
            <a:spLocks noGrp="1"/>
          </p:cNvSpPr>
          <p:nvPr>
            <p:ph type="body" idx="1"/>
          </p:nvPr>
        </p:nvSpPr>
        <p:spPr/>
        <p:txBody>
          <a:bodyPr/>
          <a:lstStyle/>
          <a:p>
            <a:r>
              <a:rPr lang="en-US" dirty="0"/>
              <a:t>PCIT + NH</a:t>
            </a:r>
          </a:p>
        </p:txBody>
      </p:sp>
      <p:sp>
        <p:nvSpPr>
          <p:cNvPr id="7" name="Text Placeholder 6">
            <a:extLst>
              <a:ext uri="{FF2B5EF4-FFF2-40B4-BE49-F238E27FC236}">
                <a16:creationId xmlns:a16="http://schemas.microsoft.com/office/drawing/2014/main" id="{BBEB7291-A31A-F354-C02A-744B5B30AD1C}"/>
              </a:ext>
            </a:extLst>
          </p:cNvPr>
          <p:cNvSpPr>
            <a:spLocks noGrp="1"/>
          </p:cNvSpPr>
          <p:nvPr>
            <p:ph type="body" sz="quarter" idx="3"/>
          </p:nvPr>
        </p:nvSpPr>
        <p:spPr/>
        <p:txBody>
          <a:bodyPr/>
          <a:lstStyle/>
          <a:p>
            <a:r>
              <a:rPr lang="en-US" dirty="0"/>
              <a:t>University Based Clinic</a:t>
            </a:r>
          </a:p>
        </p:txBody>
      </p:sp>
      <p:graphicFrame>
        <p:nvGraphicFramePr>
          <p:cNvPr id="11" name="Content Placeholder 10">
            <a:extLst>
              <a:ext uri="{FF2B5EF4-FFF2-40B4-BE49-F238E27FC236}">
                <a16:creationId xmlns:a16="http://schemas.microsoft.com/office/drawing/2014/main" id="{0239A745-96E6-4F93-5EB8-F73845A92F4B}"/>
              </a:ext>
            </a:extLst>
          </p:cNvPr>
          <p:cNvGraphicFramePr>
            <a:graphicFrameLocks noGrp="1"/>
          </p:cNvGraphicFramePr>
          <p:nvPr>
            <p:ph sz="quarter" idx="4"/>
            <p:extLst>
              <p:ext uri="{D42A27DB-BD31-4B8C-83A1-F6EECF244321}">
                <p14:modId xmlns:p14="http://schemas.microsoft.com/office/powerpoint/2010/main" val="611323908"/>
              </p:ext>
            </p:extLst>
          </p:nvPr>
        </p:nvGraphicFramePr>
        <p:xfrm>
          <a:off x="4945063" y="2590800"/>
          <a:ext cx="3567112" cy="34845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ontent Placeholder 9">
            <a:extLst>
              <a:ext uri="{FF2B5EF4-FFF2-40B4-BE49-F238E27FC236}">
                <a16:creationId xmlns:a16="http://schemas.microsoft.com/office/drawing/2014/main" id="{2BEEAD27-F4AF-4726-F924-B851C7B087FD}"/>
              </a:ext>
            </a:extLst>
          </p:cNvPr>
          <p:cNvGraphicFramePr>
            <a:graphicFrameLocks noGrp="1"/>
          </p:cNvGraphicFramePr>
          <p:nvPr>
            <p:ph sz="half" idx="2"/>
            <p:extLst>
              <p:ext uri="{D42A27DB-BD31-4B8C-83A1-F6EECF244321}">
                <p14:modId xmlns:p14="http://schemas.microsoft.com/office/powerpoint/2010/main" val="1080464216"/>
              </p:ext>
            </p:extLst>
          </p:nvPr>
        </p:nvGraphicFramePr>
        <p:xfrm>
          <a:off x="631825" y="2590800"/>
          <a:ext cx="3567113" cy="34845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48305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216AF-C182-0440-817A-AD7847FF49FE}"/>
              </a:ext>
            </a:extLst>
          </p:cNvPr>
          <p:cNvSpPr>
            <a:spLocks noGrp="1"/>
          </p:cNvSpPr>
          <p:nvPr>
            <p:ph type="title"/>
          </p:nvPr>
        </p:nvSpPr>
        <p:spPr>
          <a:xfrm>
            <a:off x="273132" y="244158"/>
            <a:ext cx="8621485" cy="1339850"/>
          </a:xfrm>
        </p:spPr>
        <p:txBody>
          <a:bodyPr>
            <a:normAutofit/>
          </a:bodyPr>
          <a:lstStyle/>
          <a:p>
            <a:r>
              <a:rPr lang="en-US" dirty="0"/>
              <a:t>Is PCIT + NH Effective? </a:t>
            </a:r>
          </a:p>
        </p:txBody>
      </p:sp>
      <p:graphicFrame>
        <p:nvGraphicFramePr>
          <p:cNvPr id="4" name="Content Placeholder 5">
            <a:extLst>
              <a:ext uri="{FF2B5EF4-FFF2-40B4-BE49-F238E27FC236}">
                <a16:creationId xmlns:a16="http://schemas.microsoft.com/office/drawing/2014/main" id="{A4C2EA33-C1E5-82FC-3954-DDB7B312EE72}"/>
              </a:ext>
            </a:extLst>
          </p:cNvPr>
          <p:cNvGraphicFramePr>
            <a:graphicFrameLocks/>
          </p:cNvGraphicFramePr>
          <p:nvPr>
            <p:extLst>
              <p:ext uri="{D42A27DB-BD31-4B8C-83A1-F6EECF244321}">
                <p14:modId xmlns:p14="http://schemas.microsoft.com/office/powerpoint/2010/main" val="300443924"/>
              </p:ext>
            </p:extLst>
          </p:nvPr>
        </p:nvGraphicFramePr>
        <p:xfrm>
          <a:off x="437864" y="3429000"/>
          <a:ext cx="8268271"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51B5C3D6-FA12-E740-63F4-6EFD7EC004BB}"/>
              </a:ext>
            </a:extLst>
          </p:cNvPr>
          <p:cNvSpPr txBox="1"/>
          <p:nvPr/>
        </p:nvSpPr>
        <p:spPr>
          <a:xfrm>
            <a:off x="503237" y="6316077"/>
            <a:ext cx="7580059" cy="369332"/>
          </a:xfrm>
          <a:prstGeom prst="rect">
            <a:avLst/>
          </a:prstGeom>
          <a:noFill/>
        </p:spPr>
        <p:txBody>
          <a:bodyPr wrap="square">
            <a:spAutoFit/>
          </a:bodyPr>
          <a:lstStyle/>
          <a:p>
            <a:r>
              <a:rPr lang="en-US" dirty="0"/>
              <a:t>Garcia, </a:t>
            </a:r>
            <a:r>
              <a:rPr lang="en-US" sz="1800" b="1" dirty="0"/>
              <a:t>Barnett </a:t>
            </a:r>
            <a:r>
              <a:rPr lang="en-US" sz="1800" dirty="0"/>
              <a:t>et al., 2022, </a:t>
            </a:r>
            <a:r>
              <a:rPr lang="en-US" sz="1800" i="1" dirty="0"/>
              <a:t>Journal of Clinical Child &amp; Adolescent Psychology</a:t>
            </a:r>
            <a:endParaRPr lang="en-US" sz="1800" b="1" dirty="0"/>
          </a:p>
        </p:txBody>
      </p:sp>
      <p:pic>
        <p:nvPicPr>
          <p:cNvPr id="10" name="Picture 9">
            <a:extLst>
              <a:ext uri="{FF2B5EF4-FFF2-40B4-BE49-F238E27FC236}">
                <a16:creationId xmlns:a16="http://schemas.microsoft.com/office/drawing/2014/main" id="{51358F23-4B2E-B295-FC59-F4C998B816DB}"/>
              </a:ext>
            </a:extLst>
          </p:cNvPr>
          <p:cNvPicPr>
            <a:picLocks noChangeAspect="1"/>
          </p:cNvPicPr>
          <p:nvPr/>
        </p:nvPicPr>
        <p:blipFill>
          <a:blip r:embed="rId8"/>
          <a:stretch>
            <a:fillRect/>
          </a:stretch>
        </p:blipFill>
        <p:spPr>
          <a:xfrm>
            <a:off x="3362252" y="1844381"/>
            <a:ext cx="5664200" cy="1930400"/>
          </a:xfrm>
          <a:prstGeom prst="rect">
            <a:avLst/>
          </a:prstGeom>
        </p:spPr>
      </p:pic>
      <p:sp>
        <p:nvSpPr>
          <p:cNvPr id="11" name="TextBox 10">
            <a:extLst>
              <a:ext uri="{FF2B5EF4-FFF2-40B4-BE49-F238E27FC236}">
                <a16:creationId xmlns:a16="http://schemas.microsoft.com/office/drawing/2014/main" id="{E7F13963-082E-F99E-008D-7A175B423C4E}"/>
              </a:ext>
            </a:extLst>
          </p:cNvPr>
          <p:cNvSpPr txBox="1"/>
          <p:nvPr/>
        </p:nvSpPr>
        <p:spPr>
          <a:xfrm>
            <a:off x="437864" y="1844381"/>
            <a:ext cx="4023360" cy="3139321"/>
          </a:xfrm>
          <a:prstGeom prst="rect">
            <a:avLst/>
          </a:prstGeom>
          <a:noFill/>
        </p:spPr>
        <p:txBody>
          <a:bodyPr wrap="square" rtlCol="0">
            <a:spAutoFit/>
          </a:bodyPr>
          <a:lstStyle/>
          <a:p>
            <a:pPr marL="285750" indent="-285750">
              <a:buFont typeface="Arial" panose="020B0604020202020204" pitchFamily="34" charset="0"/>
              <a:buChar char="•"/>
            </a:pPr>
            <a:r>
              <a:rPr lang="en-US" dirty="0"/>
              <a:t>Randomized Control Trial</a:t>
            </a:r>
          </a:p>
          <a:p>
            <a:pPr marL="742950" lvl="1" indent="-285750">
              <a:buFont typeface="Arial" panose="020B0604020202020204" pitchFamily="34" charset="0"/>
              <a:buChar char="•"/>
            </a:pPr>
            <a:r>
              <a:rPr lang="en-US" dirty="0"/>
              <a:t>PCIT</a:t>
            </a:r>
          </a:p>
          <a:p>
            <a:pPr marL="742950" lvl="1" indent="-285750">
              <a:buFont typeface="Arial" panose="020B0604020202020204" pitchFamily="34" charset="0"/>
              <a:buChar char="•"/>
            </a:pPr>
            <a:r>
              <a:rPr lang="en-US" dirty="0"/>
              <a:t>PCIT +NH</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81 Families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Outcomes</a:t>
            </a:r>
          </a:p>
          <a:p>
            <a:pPr marL="742950" lvl="1" indent="-285750">
              <a:buFont typeface="Arial" panose="020B0604020202020204" pitchFamily="34" charset="0"/>
              <a:buChar char="•"/>
            </a:pPr>
            <a:r>
              <a:rPr lang="en-US" dirty="0"/>
              <a:t>Engagement </a:t>
            </a:r>
          </a:p>
          <a:p>
            <a:pPr marL="742950" lvl="1" indent="-285750">
              <a:buFont typeface="Arial" panose="020B0604020202020204" pitchFamily="34" charset="0"/>
              <a:buChar char="•"/>
            </a:pPr>
            <a:r>
              <a:rPr lang="en-US" dirty="0"/>
              <a:t>Parent Skills and Stress </a:t>
            </a:r>
          </a:p>
          <a:p>
            <a:pPr marL="742950" lvl="1" indent="-285750">
              <a:buFont typeface="Arial" panose="020B0604020202020204" pitchFamily="34" charset="0"/>
              <a:buChar char="•"/>
            </a:pPr>
            <a:r>
              <a:rPr lang="en-US" dirty="0"/>
              <a:t>Child Behaviors</a:t>
            </a:r>
          </a:p>
          <a:p>
            <a:pPr lvl="1"/>
            <a:endParaRPr lang="en-US" dirty="0"/>
          </a:p>
        </p:txBody>
      </p:sp>
    </p:spTree>
    <p:extLst>
      <p:ext uri="{BB962C8B-B14F-4D97-AF65-F5344CB8AC3E}">
        <p14:creationId xmlns:p14="http://schemas.microsoft.com/office/powerpoint/2010/main" val="4127089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B4B1CA-EE12-4A4D-909F-C9EF3EAD3036}"/>
              </a:ext>
            </a:extLst>
          </p:cNvPr>
          <p:cNvSpPr>
            <a:spLocks noGrp="1"/>
          </p:cNvSpPr>
          <p:nvPr>
            <p:ph type="title"/>
          </p:nvPr>
        </p:nvSpPr>
        <p:spPr/>
        <p:txBody>
          <a:bodyPr/>
          <a:lstStyle/>
          <a:p>
            <a:r>
              <a:rPr lang="en-US" dirty="0"/>
              <a:t>Is PCIT + NH Effective? </a:t>
            </a:r>
          </a:p>
        </p:txBody>
      </p:sp>
      <p:graphicFrame>
        <p:nvGraphicFramePr>
          <p:cNvPr id="7" name="Table 7">
            <a:extLst>
              <a:ext uri="{FF2B5EF4-FFF2-40B4-BE49-F238E27FC236}">
                <a16:creationId xmlns:a16="http://schemas.microsoft.com/office/drawing/2014/main" id="{0535FF6C-5A9F-7349-AF8B-F83B34F40142}"/>
              </a:ext>
            </a:extLst>
          </p:cNvPr>
          <p:cNvGraphicFramePr>
            <a:graphicFrameLocks noGrp="1"/>
          </p:cNvGraphicFramePr>
          <p:nvPr>
            <p:ph idx="1"/>
            <p:extLst>
              <p:ext uri="{D42A27DB-BD31-4B8C-83A1-F6EECF244321}">
                <p14:modId xmlns:p14="http://schemas.microsoft.com/office/powerpoint/2010/main" val="3160208452"/>
              </p:ext>
            </p:extLst>
          </p:nvPr>
        </p:nvGraphicFramePr>
        <p:xfrm>
          <a:off x="579478" y="1930842"/>
          <a:ext cx="8042008" cy="3532310"/>
        </p:xfrm>
        <a:graphic>
          <a:graphicData uri="http://schemas.openxmlformats.org/drawingml/2006/table">
            <a:tbl>
              <a:tblPr firstRow="1" bandRow="1">
                <a:tableStyleId>{5C22544A-7EE6-4342-B048-85BDC9FD1C3A}</a:tableStyleId>
              </a:tblPr>
              <a:tblGrid>
                <a:gridCol w="2010502">
                  <a:extLst>
                    <a:ext uri="{9D8B030D-6E8A-4147-A177-3AD203B41FA5}">
                      <a16:colId xmlns:a16="http://schemas.microsoft.com/office/drawing/2014/main" val="691714627"/>
                    </a:ext>
                  </a:extLst>
                </a:gridCol>
                <a:gridCol w="2010502">
                  <a:extLst>
                    <a:ext uri="{9D8B030D-6E8A-4147-A177-3AD203B41FA5}">
                      <a16:colId xmlns:a16="http://schemas.microsoft.com/office/drawing/2014/main" val="513674078"/>
                    </a:ext>
                  </a:extLst>
                </a:gridCol>
                <a:gridCol w="2010502">
                  <a:extLst>
                    <a:ext uri="{9D8B030D-6E8A-4147-A177-3AD203B41FA5}">
                      <a16:colId xmlns:a16="http://schemas.microsoft.com/office/drawing/2014/main" val="818891754"/>
                    </a:ext>
                  </a:extLst>
                </a:gridCol>
                <a:gridCol w="2010502">
                  <a:extLst>
                    <a:ext uri="{9D8B030D-6E8A-4147-A177-3AD203B41FA5}">
                      <a16:colId xmlns:a16="http://schemas.microsoft.com/office/drawing/2014/main" val="1572244160"/>
                    </a:ext>
                  </a:extLst>
                </a:gridCol>
              </a:tblGrid>
              <a:tr h="595750">
                <a:tc>
                  <a:txBody>
                    <a:bodyPr/>
                    <a:lstStyle/>
                    <a:p>
                      <a:endParaRPr lang="en-US" sz="1600" dirty="0"/>
                    </a:p>
                  </a:txBody>
                  <a:tcPr/>
                </a:tc>
                <a:tc>
                  <a:txBody>
                    <a:bodyPr/>
                    <a:lstStyle/>
                    <a:p>
                      <a:r>
                        <a:rPr lang="en-US" sz="1600" dirty="0"/>
                        <a:t>Standard PCIT</a:t>
                      </a:r>
                    </a:p>
                  </a:txBody>
                  <a:tcPr/>
                </a:tc>
                <a:tc>
                  <a:txBody>
                    <a:bodyPr/>
                    <a:lstStyle/>
                    <a:p>
                      <a:r>
                        <a:rPr lang="en-US" sz="1600" dirty="0"/>
                        <a:t>PCIT +NH</a:t>
                      </a:r>
                    </a:p>
                  </a:txBody>
                  <a:tcPr/>
                </a:tc>
                <a:tc>
                  <a:txBody>
                    <a:bodyPr/>
                    <a:lstStyle/>
                    <a:p>
                      <a:r>
                        <a:rPr lang="en-US" sz="1600" dirty="0"/>
                        <a:t>Effect size</a:t>
                      </a:r>
                    </a:p>
                  </a:txBody>
                  <a:tcPr/>
                </a:tc>
                <a:extLst>
                  <a:ext uri="{0D108BD9-81ED-4DB2-BD59-A6C34878D82A}">
                    <a16:rowId xmlns:a16="http://schemas.microsoft.com/office/drawing/2014/main" val="1105287529"/>
                  </a:ext>
                </a:extLst>
              </a:tr>
              <a:tr h="477680">
                <a:tc>
                  <a:txBody>
                    <a:bodyPr/>
                    <a:lstStyle/>
                    <a:p>
                      <a:r>
                        <a:rPr lang="en-US" sz="1600" dirty="0"/>
                        <a:t>Homework</a:t>
                      </a:r>
                    </a:p>
                  </a:txBody>
                  <a:tcPr/>
                </a:tc>
                <a:tc>
                  <a:txBody>
                    <a:bodyPr/>
                    <a:lstStyle/>
                    <a:p>
                      <a:r>
                        <a:rPr lang="en-US" sz="1600" dirty="0"/>
                        <a:t>53-63%</a:t>
                      </a:r>
                    </a:p>
                  </a:txBody>
                  <a:tcPr/>
                </a:tc>
                <a:tc>
                  <a:txBody>
                    <a:bodyPr/>
                    <a:lstStyle/>
                    <a:p>
                      <a:r>
                        <a:rPr lang="en-US" sz="1600" dirty="0"/>
                        <a:t>61-68%</a:t>
                      </a:r>
                    </a:p>
                  </a:txBody>
                  <a:tcPr/>
                </a:tc>
                <a:tc>
                  <a:txBody>
                    <a:bodyPr/>
                    <a:lstStyle/>
                    <a:p>
                      <a:r>
                        <a:rPr lang="en-US" sz="1600" dirty="0"/>
                        <a:t>Small</a:t>
                      </a:r>
                    </a:p>
                  </a:txBody>
                  <a:tcPr/>
                </a:tc>
                <a:extLst>
                  <a:ext uri="{0D108BD9-81ED-4DB2-BD59-A6C34878D82A}">
                    <a16:rowId xmlns:a16="http://schemas.microsoft.com/office/drawing/2014/main" val="3567700875"/>
                  </a:ext>
                </a:extLst>
              </a:tr>
              <a:tr h="477680">
                <a:tc>
                  <a:txBody>
                    <a:bodyPr/>
                    <a:lstStyle/>
                    <a:p>
                      <a:r>
                        <a:rPr lang="en-US" sz="1600" dirty="0"/>
                        <a:t>Complete Treatment</a:t>
                      </a:r>
                    </a:p>
                  </a:txBody>
                  <a:tcPr/>
                </a:tc>
                <a:tc>
                  <a:txBody>
                    <a:bodyPr/>
                    <a:lstStyle/>
                    <a:p>
                      <a:r>
                        <a:rPr lang="en-US" sz="1600" dirty="0"/>
                        <a:t>43%</a:t>
                      </a:r>
                    </a:p>
                  </a:txBody>
                  <a:tcPr/>
                </a:tc>
                <a:tc>
                  <a:txBody>
                    <a:bodyPr/>
                    <a:lstStyle/>
                    <a:p>
                      <a:r>
                        <a:rPr lang="en-US" sz="1600" dirty="0"/>
                        <a:t>57%</a:t>
                      </a:r>
                    </a:p>
                  </a:txBody>
                  <a:tcPr/>
                </a:tc>
                <a:tc>
                  <a:txBody>
                    <a:bodyPr/>
                    <a:lstStyle/>
                    <a:p>
                      <a:r>
                        <a:rPr lang="en-US" sz="1600" dirty="0"/>
                        <a:t>Small</a:t>
                      </a:r>
                    </a:p>
                  </a:txBody>
                  <a:tcPr/>
                </a:tc>
                <a:extLst>
                  <a:ext uri="{0D108BD9-81ED-4DB2-BD59-A6C34878D82A}">
                    <a16:rowId xmlns:a16="http://schemas.microsoft.com/office/drawing/2014/main" val="725600502"/>
                  </a:ext>
                </a:extLst>
              </a:tr>
              <a:tr h="477680">
                <a:tc>
                  <a:txBody>
                    <a:bodyPr/>
                    <a:lstStyle/>
                    <a:p>
                      <a:r>
                        <a:rPr lang="en-US" sz="1600" dirty="0"/>
                        <a:t>Parent Skills </a:t>
                      </a:r>
                    </a:p>
                  </a:txBody>
                  <a:tcPr/>
                </a:tc>
                <a:tc>
                  <a:txBody>
                    <a:bodyPr/>
                    <a:lstStyle/>
                    <a:p>
                      <a:r>
                        <a:rPr lang="en-US" sz="1600" dirty="0"/>
                        <a:t>Relationship Skills </a:t>
                      </a:r>
                    </a:p>
                    <a:p>
                      <a:r>
                        <a:rPr lang="en-US" sz="1600" dirty="0"/>
                        <a:t>Discipline Skills</a:t>
                      </a:r>
                    </a:p>
                  </a:txBody>
                  <a:tcPr/>
                </a:tc>
                <a:tc>
                  <a:txBody>
                    <a:bodyPr/>
                    <a:lstStyle/>
                    <a:p>
                      <a:r>
                        <a:rPr lang="en-US" sz="1600" dirty="0"/>
                        <a:t>Relationship Skills </a:t>
                      </a:r>
                    </a:p>
                    <a:p>
                      <a:r>
                        <a:rPr lang="en-US" sz="1600" b="1" dirty="0"/>
                        <a:t>Discipline Skills*</a:t>
                      </a:r>
                    </a:p>
                  </a:txBody>
                  <a:tcPr/>
                </a:tc>
                <a:tc>
                  <a:txBody>
                    <a:bodyPr/>
                    <a:lstStyle/>
                    <a:p>
                      <a:r>
                        <a:rPr lang="en-US" sz="1600" dirty="0"/>
                        <a:t>Small to medium</a:t>
                      </a:r>
                    </a:p>
                  </a:txBody>
                  <a:tcPr/>
                </a:tc>
                <a:extLst>
                  <a:ext uri="{0D108BD9-81ED-4DB2-BD59-A6C34878D82A}">
                    <a16:rowId xmlns:a16="http://schemas.microsoft.com/office/drawing/2014/main" val="410324566"/>
                  </a:ext>
                </a:extLst>
              </a:tr>
              <a:tr h="477680">
                <a:tc>
                  <a:txBody>
                    <a:bodyPr/>
                    <a:lstStyle/>
                    <a:p>
                      <a:r>
                        <a:rPr lang="en-US" sz="1600" dirty="0"/>
                        <a:t>Parent Stress </a:t>
                      </a:r>
                    </a:p>
                  </a:txBody>
                  <a:tcPr/>
                </a:tc>
                <a:tc>
                  <a:txBody>
                    <a:bodyPr/>
                    <a:lstStyle/>
                    <a:p>
                      <a:r>
                        <a:rPr lang="en-US" sz="1600" dirty="0"/>
                        <a:t>Within Normal Limits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Within Normal Limits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No effect</a:t>
                      </a:r>
                    </a:p>
                  </a:txBody>
                  <a:tcPr/>
                </a:tc>
                <a:extLst>
                  <a:ext uri="{0D108BD9-81ED-4DB2-BD59-A6C34878D82A}">
                    <a16:rowId xmlns:a16="http://schemas.microsoft.com/office/drawing/2014/main" val="3670094884"/>
                  </a:ext>
                </a:extLst>
              </a:tr>
              <a:tr h="477680">
                <a:tc>
                  <a:txBody>
                    <a:bodyPr/>
                    <a:lstStyle/>
                    <a:p>
                      <a:r>
                        <a:rPr lang="en-US" sz="1600" dirty="0"/>
                        <a:t>Child Behavior Problems</a:t>
                      </a:r>
                    </a:p>
                  </a:txBody>
                  <a:tcPr/>
                </a:tc>
                <a:tc>
                  <a:txBody>
                    <a:bodyPr/>
                    <a:lstStyle/>
                    <a:p>
                      <a:r>
                        <a:rPr lang="en-US" sz="1600" dirty="0"/>
                        <a:t>BASC</a:t>
                      </a:r>
                    </a:p>
                    <a:p>
                      <a:r>
                        <a:rPr lang="en-US" sz="1600" dirty="0"/>
                        <a:t>Compliance </a:t>
                      </a:r>
                    </a:p>
                    <a:p>
                      <a:r>
                        <a:rPr lang="en-US" sz="1600" dirty="0"/>
                        <a:t>ECBI WNL</a:t>
                      </a:r>
                    </a:p>
                  </a:txBody>
                  <a:tcPr/>
                </a:tc>
                <a:tc>
                  <a:txBody>
                    <a:bodyPr/>
                    <a:lstStyle/>
                    <a:p>
                      <a:r>
                        <a:rPr lang="en-US" sz="1600" b="1" dirty="0"/>
                        <a:t>BASC*</a:t>
                      </a:r>
                    </a:p>
                    <a:p>
                      <a:r>
                        <a:rPr lang="en-US" sz="1600" b="1" dirty="0"/>
                        <a:t>Compliance*</a:t>
                      </a:r>
                    </a:p>
                    <a:p>
                      <a:r>
                        <a:rPr lang="en-US" sz="1600" dirty="0"/>
                        <a:t>ECBI WNL</a:t>
                      </a:r>
                    </a:p>
                  </a:txBody>
                  <a:tcPr/>
                </a:tc>
                <a:tc>
                  <a:txBody>
                    <a:bodyPr/>
                    <a:lstStyle/>
                    <a:p>
                      <a:r>
                        <a:rPr lang="en-US" sz="1600" dirty="0"/>
                        <a:t>Small to medium</a:t>
                      </a:r>
                    </a:p>
                  </a:txBody>
                  <a:tcPr/>
                </a:tc>
                <a:extLst>
                  <a:ext uri="{0D108BD9-81ED-4DB2-BD59-A6C34878D82A}">
                    <a16:rowId xmlns:a16="http://schemas.microsoft.com/office/drawing/2014/main" val="2541875118"/>
                  </a:ext>
                </a:extLst>
              </a:tr>
            </a:tbl>
          </a:graphicData>
        </a:graphic>
      </p:graphicFrame>
    </p:spTree>
    <p:extLst>
      <p:ext uri="{BB962C8B-B14F-4D97-AF65-F5344CB8AC3E}">
        <p14:creationId xmlns:p14="http://schemas.microsoft.com/office/powerpoint/2010/main" val="27698485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6"/>
            <a:ext cx="7543800" cy="1060500"/>
          </a:xfrm>
        </p:spPr>
        <p:txBody>
          <a:bodyPr/>
          <a:lstStyle/>
          <a:p>
            <a:pPr algn="ctr"/>
            <a:r>
              <a:rPr lang="en-US" sz="3600" dirty="0">
                <a:cs typeface="Arial"/>
              </a:rPr>
              <a:t>Do LHWs Adopt PCIT Practices?</a:t>
            </a:r>
          </a:p>
        </p:txBody>
      </p:sp>
      <p:sp>
        <p:nvSpPr>
          <p:cNvPr id="8" name="Rectangle 7"/>
          <p:cNvSpPr/>
          <p:nvPr/>
        </p:nvSpPr>
        <p:spPr>
          <a:xfrm>
            <a:off x="243840" y="6284167"/>
            <a:ext cx="9600251" cy="338554"/>
          </a:xfrm>
          <a:prstGeom prst="rect">
            <a:avLst/>
          </a:prstGeom>
        </p:spPr>
        <p:txBody>
          <a:bodyPr wrap="square">
            <a:spAutoFit/>
          </a:bodyPr>
          <a:lstStyle/>
          <a:p>
            <a:r>
              <a:rPr lang="en-US" sz="1600" b="1" dirty="0">
                <a:cs typeface="Arial"/>
              </a:rPr>
              <a:t>Barnett</a:t>
            </a:r>
            <a:r>
              <a:rPr lang="en-US" sz="1600" dirty="0">
                <a:cs typeface="Arial"/>
              </a:rPr>
              <a:t> et al., 2016, </a:t>
            </a:r>
            <a:r>
              <a:rPr lang="en-US" sz="1600" i="1" dirty="0">
                <a:cs typeface="Arial"/>
              </a:rPr>
              <a:t>Children &amp; Youth Services Review</a:t>
            </a:r>
            <a:r>
              <a:rPr lang="en-US" sz="1600" dirty="0">
                <a:cs typeface="Arial"/>
              </a:rPr>
              <a:t>; </a:t>
            </a:r>
            <a:r>
              <a:rPr lang="en-US" sz="1600" b="1" dirty="0">
                <a:cs typeface="Arial"/>
              </a:rPr>
              <a:t>Barnett </a:t>
            </a:r>
            <a:r>
              <a:rPr lang="en-US" sz="1600" dirty="0">
                <a:cs typeface="Arial"/>
              </a:rPr>
              <a:t>et al., 2019, </a:t>
            </a:r>
            <a:r>
              <a:rPr lang="en-US" sz="1600" i="1" dirty="0">
                <a:cs typeface="Arial"/>
              </a:rPr>
              <a:t>BMJ Open</a:t>
            </a:r>
            <a:endParaRPr lang="en-US" sz="1600" dirty="0">
              <a:cs typeface="Arial"/>
            </a:endParaRPr>
          </a:p>
        </p:txBody>
      </p:sp>
      <p:sp>
        <p:nvSpPr>
          <p:cNvPr id="4" name="TextBox 3"/>
          <p:cNvSpPr txBox="1"/>
          <p:nvPr/>
        </p:nvSpPr>
        <p:spPr>
          <a:xfrm>
            <a:off x="1507024" y="2396839"/>
            <a:ext cx="2774910" cy="2015936"/>
          </a:xfrm>
          <a:prstGeom prst="rect">
            <a:avLst/>
          </a:prstGeom>
          <a:noFill/>
        </p:spPr>
        <p:txBody>
          <a:bodyPr wrap="square" rtlCol="0">
            <a:spAutoFit/>
          </a:bodyPr>
          <a:lstStyle/>
          <a:p>
            <a:pPr marL="285750" indent="-285750">
              <a:spcAft>
                <a:spcPts val="1000"/>
              </a:spcAft>
              <a:buFont typeface="Arial"/>
              <a:buChar char="•"/>
            </a:pPr>
            <a:r>
              <a:rPr lang="en-US" sz="2000" dirty="0"/>
              <a:t>PCIT knowledge</a:t>
            </a:r>
          </a:p>
          <a:p>
            <a:pPr marL="285750" indent="-285750">
              <a:spcAft>
                <a:spcPts val="1000"/>
              </a:spcAft>
              <a:buFont typeface="Arial"/>
              <a:buChar char="•"/>
            </a:pPr>
            <a:r>
              <a:rPr lang="en-US" sz="2000" dirty="0"/>
              <a:t>Attitudes towards positive discipline</a:t>
            </a:r>
          </a:p>
          <a:p>
            <a:pPr marL="285750" indent="-285750">
              <a:spcAft>
                <a:spcPts val="1000"/>
              </a:spcAft>
              <a:buFont typeface="Arial"/>
              <a:buChar char="•"/>
            </a:pPr>
            <a:r>
              <a:rPr lang="en-US" sz="2000" dirty="0"/>
              <a:t>Child-led skills</a:t>
            </a:r>
          </a:p>
          <a:p>
            <a:pPr marL="285750" indent="-285750">
              <a:spcAft>
                <a:spcPts val="1000"/>
              </a:spcAft>
              <a:buFont typeface="Arial"/>
              <a:buChar char="•"/>
            </a:pPr>
            <a:r>
              <a:rPr lang="en-US" sz="2000" dirty="0"/>
              <a:t>Effective discipline</a:t>
            </a:r>
          </a:p>
        </p:txBody>
      </p:sp>
      <p:sp>
        <p:nvSpPr>
          <p:cNvPr id="3" name="Up Arrow 2"/>
          <p:cNvSpPr/>
          <p:nvPr/>
        </p:nvSpPr>
        <p:spPr>
          <a:xfrm>
            <a:off x="389484" y="2153324"/>
            <a:ext cx="1105560" cy="2849928"/>
          </a:xfrm>
          <a:prstGeom prst="up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graphicFrame>
        <p:nvGraphicFramePr>
          <p:cNvPr id="5" name="Content Placeholder 5">
            <a:extLst>
              <a:ext uri="{FF2B5EF4-FFF2-40B4-BE49-F238E27FC236}">
                <a16:creationId xmlns:a16="http://schemas.microsoft.com/office/drawing/2014/main" id="{DE9F14A2-ED13-D402-ECC6-025FEBBCC227}"/>
              </a:ext>
            </a:extLst>
          </p:cNvPr>
          <p:cNvGraphicFramePr>
            <a:graphicFrameLocks/>
          </p:cNvGraphicFramePr>
          <p:nvPr/>
        </p:nvGraphicFramePr>
        <p:xfrm>
          <a:off x="389484" y="3477949"/>
          <a:ext cx="8268271"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Content Placeholder 8">
            <a:extLst>
              <a:ext uri="{FF2B5EF4-FFF2-40B4-BE49-F238E27FC236}">
                <a16:creationId xmlns:a16="http://schemas.microsoft.com/office/drawing/2014/main" id="{D1586EEE-44FE-7BF6-070D-D2C6ECF0D91E}"/>
              </a:ext>
            </a:extLst>
          </p:cNvPr>
          <p:cNvPicPr>
            <a:picLocks noChangeAspect="1"/>
          </p:cNvPicPr>
          <p:nvPr/>
        </p:nvPicPr>
        <p:blipFill>
          <a:blip r:embed="rId7"/>
          <a:stretch>
            <a:fillRect/>
          </a:stretch>
        </p:blipFill>
        <p:spPr>
          <a:xfrm>
            <a:off x="4862068" y="2600927"/>
            <a:ext cx="3203575" cy="1656146"/>
          </a:xfrm>
          <a:prstGeom prst="rect">
            <a:avLst/>
          </a:prstGeom>
        </p:spPr>
      </p:pic>
    </p:spTree>
    <p:extLst>
      <p:ext uri="{BB962C8B-B14F-4D97-AF65-F5344CB8AC3E}">
        <p14:creationId xmlns:p14="http://schemas.microsoft.com/office/powerpoint/2010/main" val="1949089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566AA-3F18-8A43-B948-0FD54AB87E13}"/>
              </a:ext>
            </a:extLst>
          </p:cNvPr>
          <p:cNvSpPr>
            <a:spLocks noGrp="1"/>
          </p:cNvSpPr>
          <p:nvPr>
            <p:ph type="title"/>
          </p:nvPr>
        </p:nvSpPr>
        <p:spPr/>
        <p:txBody>
          <a:bodyPr>
            <a:normAutofit fontScale="90000"/>
          </a:bodyPr>
          <a:lstStyle/>
          <a:p>
            <a:r>
              <a:rPr lang="en-US" dirty="0"/>
              <a:t>How are LHW models Implemented? </a:t>
            </a:r>
          </a:p>
        </p:txBody>
      </p:sp>
      <p:sp>
        <p:nvSpPr>
          <p:cNvPr id="5" name="Slide Number Placeholder 4">
            <a:extLst>
              <a:ext uri="{FF2B5EF4-FFF2-40B4-BE49-F238E27FC236}">
                <a16:creationId xmlns:a16="http://schemas.microsoft.com/office/drawing/2014/main" id="{E15B01C3-04E9-ED4B-9CC6-25A2A2E7F8AA}"/>
              </a:ext>
            </a:extLst>
          </p:cNvPr>
          <p:cNvSpPr>
            <a:spLocks noGrp="1"/>
          </p:cNvSpPr>
          <p:nvPr>
            <p:ph type="sldNum" sz="quarter" idx="12"/>
          </p:nvPr>
        </p:nvSpPr>
        <p:spPr/>
        <p:txBody>
          <a:bodyPr/>
          <a:lstStyle/>
          <a:p>
            <a:fld id="{957814C7-573C-B145-A96A-FC7E36046C4F}" type="slidenum">
              <a:rPr lang="en-US" smtClean="0"/>
              <a:t>27</a:t>
            </a:fld>
            <a:endParaRPr lang="en-US"/>
          </a:p>
        </p:txBody>
      </p:sp>
      <p:graphicFrame>
        <p:nvGraphicFramePr>
          <p:cNvPr id="10" name="Table 10">
            <a:extLst>
              <a:ext uri="{FF2B5EF4-FFF2-40B4-BE49-F238E27FC236}">
                <a16:creationId xmlns:a16="http://schemas.microsoft.com/office/drawing/2014/main" id="{5F4156F7-0A6B-2B72-D57A-5D90F376D9BB}"/>
              </a:ext>
            </a:extLst>
          </p:cNvPr>
          <p:cNvGraphicFramePr>
            <a:graphicFrameLocks noGrp="1"/>
          </p:cNvGraphicFramePr>
          <p:nvPr>
            <p:extLst>
              <p:ext uri="{D42A27DB-BD31-4B8C-83A1-F6EECF244321}">
                <p14:modId xmlns:p14="http://schemas.microsoft.com/office/powerpoint/2010/main" val="2295302237"/>
              </p:ext>
            </p:extLst>
          </p:nvPr>
        </p:nvGraphicFramePr>
        <p:xfrm>
          <a:off x="366029" y="1755648"/>
          <a:ext cx="5766547" cy="3474720"/>
        </p:xfrm>
        <a:graphic>
          <a:graphicData uri="http://schemas.openxmlformats.org/drawingml/2006/table">
            <a:tbl>
              <a:tblPr firstRow="1" bandRow="1">
                <a:tableStyleId>{5C22544A-7EE6-4342-B048-85BDC9FD1C3A}</a:tableStyleId>
              </a:tblPr>
              <a:tblGrid>
                <a:gridCol w="2237166">
                  <a:extLst>
                    <a:ext uri="{9D8B030D-6E8A-4147-A177-3AD203B41FA5}">
                      <a16:colId xmlns:a16="http://schemas.microsoft.com/office/drawing/2014/main" val="961063640"/>
                    </a:ext>
                  </a:extLst>
                </a:gridCol>
                <a:gridCol w="3529381">
                  <a:extLst>
                    <a:ext uri="{9D8B030D-6E8A-4147-A177-3AD203B41FA5}">
                      <a16:colId xmlns:a16="http://schemas.microsoft.com/office/drawing/2014/main" val="2200132099"/>
                    </a:ext>
                  </a:extLst>
                </a:gridCol>
              </a:tblGrid>
              <a:tr h="637181">
                <a:tc>
                  <a:txBody>
                    <a:bodyPr/>
                    <a:lstStyle/>
                    <a:p>
                      <a:r>
                        <a:rPr lang="en-US" dirty="0"/>
                        <a:t>Challenge </a:t>
                      </a:r>
                    </a:p>
                  </a:txBody>
                  <a:tcPr/>
                </a:tc>
                <a:tc>
                  <a:txBody>
                    <a:bodyPr/>
                    <a:lstStyle/>
                    <a:p>
                      <a:r>
                        <a:rPr lang="en-US" dirty="0"/>
                        <a:t>Solution</a:t>
                      </a:r>
                    </a:p>
                  </a:txBody>
                  <a:tcPr/>
                </a:tc>
                <a:extLst>
                  <a:ext uri="{0D108BD9-81ED-4DB2-BD59-A6C34878D82A}">
                    <a16:rowId xmlns:a16="http://schemas.microsoft.com/office/drawing/2014/main" val="3346528137"/>
                  </a:ext>
                </a:extLst>
              </a:tr>
              <a:tr h="707980">
                <a:tc>
                  <a:txBody>
                    <a:bodyPr/>
                    <a:lstStyle/>
                    <a:p>
                      <a:r>
                        <a:rPr lang="en-US" dirty="0"/>
                        <a:t>Referrals to PCIT </a:t>
                      </a:r>
                    </a:p>
                  </a:txBody>
                  <a:tcPr/>
                </a:tc>
                <a:tc>
                  <a:txBody>
                    <a:bodyPr/>
                    <a:lstStyle/>
                    <a:p>
                      <a:r>
                        <a:rPr lang="en-US" dirty="0"/>
                        <a:t>LHW discusses PCIT prior to case assignment </a:t>
                      </a:r>
                    </a:p>
                  </a:txBody>
                  <a:tcPr/>
                </a:tc>
                <a:extLst>
                  <a:ext uri="{0D108BD9-81ED-4DB2-BD59-A6C34878D82A}">
                    <a16:rowId xmlns:a16="http://schemas.microsoft.com/office/drawing/2014/main" val="742953612"/>
                  </a:ext>
                </a:extLst>
              </a:tr>
              <a:tr h="1011400">
                <a:tc>
                  <a:txBody>
                    <a:bodyPr/>
                    <a:lstStyle/>
                    <a:p>
                      <a:r>
                        <a:rPr lang="en-US" dirty="0"/>
                        <a:t>Internal Capacity for Spanish Speaking families </a:t>
                      </a:r>
                    </a:p>
                  </a:txBody>
                  <a:tcPr/>
                </a:tc>
                <a:tc>
                  <a:txBody>
                    <a:bodyPr/>
                    <a:lstStyle/>
                    <a:p>
                      <a:r>
                        <a:rPr lang="en-US" dirty="0"/>
                        <a:t>No outreach</a:t>
                      </a:r>
                    </a:p>
                    <a:p>
                      <a:r>
                        <a:rPr lang="en-US" dirty="0"/>
                        <a:t>Focus on retention </a:t>
                      </a:r>
                    </a:p>
                    <a:p>
                      <a:r>
                        <a:rPr lang="en-US" dirty="0"/>
                        <a:t>and completion </a:t>
                      </a:r>
                    </a:p>
                  </a:txBody>
                  <a:tcPr/>
                </a:tc>
                <a:extLst>
                  <a:ext uri="{0D108BD9-81ED-4DB2-BD59-A6C34878D82A}">
                    <a16:rowId xmlns:a16="http://schemas.microsoft.com/office/drawing/2014/main" val="3599995655"/>
                  </a:ext>
                </a:extLst>
              </a:tr>
              <a:tr h="410179">
                <a:tc>
                  <a:txBody>
                    <a:bodyPr/>
                    <a:lstStyle/>
                    <a:p>
                      <a:r>
                        <a:rPr lang="en-US" dirty="0"/>
                        <a:t>Cultural humility </a:t>
                      </a:r>
                    </a:p>
                  </a:txBody>
                  <a:tcPr/>
                </a:tc>
                <a:tc>
                  <a:txBody>
                    <a:bodyPr/>
                    <a:lstStyle/>
                    <a:p>
                      <a:r>
                        <a:rPr lang="en-US" dirty="0"/>
                        <a:t>LHWs consult with therapists </a:t>
                      </a:r>
                    </a:p>
                  </a:txBody>
                  <a:tcPr/>
                </a:tc>
                <a:extLst>
                  <a:ext uri="{0D108BD9-81ED-4DB2-BD59-A6C34878D82A}">
                    <a16:rowId xmlns:a16="http://schemas.microsoft.com/office/drawing/2014/main" val="4240824240"/>
                  </a:ext>
                </a:extLst>
              </a:tr>
              <a:tr h="707980">
                <a:tc>
                  <a:txBody>
                    <a:bodyPr/>
                    <a:lstStyle/>
                    <a:p>
                      <a:r>
                        <a:rPr lang="en-US" dirty="0"/>
                        <a:t>Telehealth</a:t>
                      </a:r>
                    </a:p>
                  </a:txBody>
                  <a:tcPr/>
                </a:tc>
                <a:tc>
                  <a:txBody>
                    <a:bodyPr/>
                    <a:lstStyle/>
                    <a:p>
                      <a:r>
                        <a:rPr lang="en-US" dirty="0"/>
                        <a:t>Increase training </a:t>
                      </a:r>
                    </a:p>
                    <a:p>
                      <a:r>
                        <a:rPr lang="en-US" dirty="0"/>
                        <a:t>Shared experiences </a:t>
                      </a:r>
                    </a:p>
                  </a:txBody>
                  <a:tcPr/>
                </a:tc>
                <a:extLst>
                  <a:ext uri="{0D108BD9-81ED-4DB2-BD59-A6C34878D82A}">
                    <a16:rowId xmlns:a16="http://schemas.microsoft.com/office/drawing/2014/main" val="1902908081"/>
                  </a:ext>
                </a:extLst>
              </a:tr>
            </a:tbl>
          </a:graphicData>
        </a:graphic>
      </p:graphicFrame>
      <p:graphicFrame>
        <p:nvGraphicFramePr>
          <p:cNvPr id="3" name="Content Placeholder 5">
            <a:extLst>
              <a:ext uri="{FF2B5EF4-FFF2-40B4-BE49-F238E27FC236}">
                <a16:creationId xmlns:a16="http://schemas.microsoft.com/office/drawing/2014/main" id="{83A1B4FA-17D1-1564-B7F5-97A34AE97E55}"/>
              </a:ext>
            </a:extLst>
          </p:cNvPr>
          <p:cNvGraphicFramePr>
            <a:graphicFrameLocks/>
          </p:cNvGraphicFramePr>
          <p:nvPr>
            <p:extLst>
              <p:ext uri="{D42A27DB-BD31-4B8C-83A1-F6EECF244321}">
                <p14:modId xmlns:p14="http://schemas.microsoft.com/office/powerpoint/2010/main" val="2698222501"/>
              </p:ext>
            </p:extLst>
          </p:nvPr>
        </p:nvGraphicFramePr>
        <p:xfrm>
          <a:off x="366029" y="3538909"/>
          <a:ext cx="8268271"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Content Placeholder 6">
            <a:extLst>
              <a:ext uri="{FF2B5EF4-FFF2-40B4-BE49-F238E27FC236}">
                <a16:creationId xmlns:a16="http://schemas.microsoft.com/office/drawing/2014/main" id="{7A0E3E40-1049-0E21-2DA6-745921E073AC}"/>
              </a:ext>
            </a:extLst>
          </p:cNvPr>
          <p:cNvPicPr>
            <a:picLocks noGrp="1" noChangeAspect="1"/>
          </p:cNvPicPr>
          <p:nvPr>
            <p:ph sz="half" idx="2"/>
          </p:nvPr>
        </p:nvPicPr>
        <p:blipFill rotWithShape="1">
          <a:blip r:embed="rId8"/>
          <a:srcRect l="5625" r="6838"/>
          <a:stretch/>
        </p:blipFill>
        <p:spPr>
          <a:xfrm>
            <a:off x="5656819" y="2781679"/>
            <a:ext cx="3121152" cy="1831451"/>
          </a:xfrm>
        </p:spPr>
      </p:pic>
      <p:sp>
        <p:nvSpPr>
          <p:cNvPr id="4" name="TextBox 3">
            <a:extLst>
              <a:ext uri="{FF2B5EF4-FFF2-40B4-BE49-F238E27FC236}">
                <a16:creationId xmlns:a16="http://schemas.microsoft.com/office/drawing/2014/main" id="{F9A894A4-12A9-FCB1-642E-E82DA58A9C0A}"/>
              </a:ext>
            </a:extLst>
          </p:cNvPr>
          <p:cNvSpPr txBox="1"/>
          <p:nvPr/>
        </p:nvSpPr>
        <p:spPr>
          <a:xfrm>
            <a:off x="682752" y="6356350"/>
            <a:ext cx="596638" cy="369332"/>
          </a:xfrm>
          <a:prstGeom prst="rect">
            <a:avLst/>
          </a:prstGeom>
          <a:noFill/>
        </p:spPr>
        <p:txBody>
          <a:bodyPr wrap="none" rtlCol="0">
            <a:spAutoFit/>
          </a:bodyPr>
          <a:lstStyle/>
          <a:p>
            <a:r>
              <a:rPr lang="en-US" dirty="0"/>
              <a:t>K01</a:t>
            </a:r>
          </a:p>
        </p:txBody>
      </p:sp>
    </p:spTree>
    <p:extLst>
      <p:ext uri="{BB962C8B-B14F-4D97-AF65-F5344CB8AC3E}">
        <p14:creationId xmlns:p14="http://schemas.microsoft.com/office/powerpoint/2010/main" val="1387211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A2848-C14A-11F7-E60E-9158C04818B0}"/>
              </a:ext>
            </a:extLst>
          </p:cNvPr>
          <p:cNvSpPr>
            <a:spLocks noGrp="1"/>
          </p:cNvSpPr>
          <p:nvPr>
            <p:ph type="title"/>
          </p:nvPr>
        </p:nvSpPr>
        <p:spPr>
          <a:xfrm>
            <a:off x="97536" y="244158"/>
            <a:ext cx="8851391" cy="1339850"/>
          </a:xfrm>
        </p:spPr>
        <p:txBody>
          <a:bodyPr>
            <a:normAutofit fontScale="90000"/>
          </a:bodyPr>
          <a:lstStyle/>
          <a:p>
            <a:br>
              <a:rPr lang="en-US" dirty="0"/>
            </a:br>
            <a:r>
              <a:rPr lang="en-US" dirty="0"/>
              <a:t>How to Maintain LHW Models </a:t>
            </a:r>
            <a:br>
              <a:rPr lang="en-US" dirty="0"/>
            </a:br>
            <a:endParaRPr lang="en-US" dirty="0"/>
          </a:p>
        </p:txBody>
      </p:sp>
      <p:graphicFrame>
        <p:nvGraphicFramePr>
          <p:cNvPr id="5" name="Content Placeholder 5">
            <a:extLst>
              <a:ext uri="{FF2B5EF4-FFF2-40B4-BE49-F238E27FC236}">
                <a16:creationId xmlns:a16="http://schemas.microsoft.com/office/drawing/2014/main" id="{CD273AE7-AB9C-510D-D9FD-2C29B4E2FE0B}"/>
              </a:ext>
            </a:extLst>
          </p:cNvPr>
          <p:cNvGraphicFramePr>
            <a:graphicFrameLocks/>
          </p:cNvGraphicFramePr>
          <p:nvPr>
            <p:extLst>
              <p:ext uri="{D42A27DB-BD31-4B8C-83A1-F6EECF244321}">
                <p14:modId xmlns:p14="http://schemas.microsoft.com/office/powerpoint/2010/main" val="1823808667"/>
              </p:ext>
            </p:extLst>
          </p:nvPr>
        </p:nvGraphicFramePr>
        <p:xfrm>
          <a:off x="437864" y="3803905"/>
          <a:ext cx="8268271"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a:extLst>
              <a:ext uri="{FF2B5EF4-FFF2-40B4-BE49-F238E27FC236}">
                <a16:creationId xmlns:a16="http://schemas.microsoft.com/office/drawing/2014/main" id="{4B34CF09-53F5-B07A-108C-C585832C3CDF}"/>
              </a:ext>
            </a:extLst>
          </p:cNvPr>
          <p:cNvGraphicFramePr/>
          <p:nvPr>
            <p:extLst>
              <p:ext uri="{D42A27DB-BD31-4B8C-83A1-F6EECF244321}">
                <p14:modId xmlns:p14="http://schemas.microsoft.com/office/powerpoint/2010/main" val="2547740239"/>
              </p:ext>
            </p:extLst>
          </p:nvPr>
        </p:nvGraphicFramePr>
        <p:xfrm>
          <a:off x="280415" y="1771905"/>
          <a:ext cx="8668511"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56615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dgm id="{554C8CE6-CDF1-314E-8930-8A5F8476E77F}"/>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graphicEl>
                                              <a:dgm id="{79CB40DE-F879-C743-818D-122D9CFBEFF3}"/>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graphicEl>
                                              <a:dgm id="{A04FC046-5B4F-8D47-9381-1B8661EA2A0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dgm id="{C0B5E996-6C60-0040-B18F-70ADAB9D9213}"/>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graphicEl>
                                              <a:dgm id="{E13A0EA3-596E-5946-9210-DB6317881E09}"/>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graphicEl>
                                              <a:dgm id="{5682683E-83E6-BA46-9038-B02E73052000}"/>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graphicEl>
                                              <a:dgm id="{C54C10EC-6EAD-624C-8DA0-0504FAD6939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7" grpId="0">
        <p:bldSub>
          <a:bldDgm bld="on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style>
          <a:lnRef idx="2">
            <a:schemeClr val="accent1"/>
          </a:lnRef>
          <a:fillRef idx="1">
            <a:schemeClr val="lt1"/>
          </a:fillRef>
          <a:effectRef idx="0">
            <a:schemeClr val="accent1"/>
          </a:effectRef>
          <a:fontRef idx="minor">
            <a:schemeClr val="dk1"/>
          </a:fontRef>
        </p:style>
        <p:txBody>
          <a:bodyPr/>
          <a:lstStyle/>
          <a:p>
            <a:r>
              <a:rPr lang="en-US" sz="3600" dirty="0">
                <a:solidFill>
                  <a:schemeClr val="tx2"/>
                </a:solidFill>
                <a:latin typeface="+mj-lt"/>
                <a:cs typeface="Arial"/>
              </a:rPr>
              <a:t>Acknowledgements</a:t>
            </a:r>
          </a:p>
        </p:txBody>
      </p:sp>
      <p:sp>
        <p:nvSpPr>
          <p:cNvPr id="3" name="Content Placeholder 2"/>
          <p:cNvSpPr>
            <a:spLocks noGrp="1"/>
          </p:cNvSpPr>
          <p:nvPr>
            <p:ph sz="half" idx="1"/>
          </p:nvPr>
        </p:nvSpPr>
        <p:spPr>
          <a:xfrm>
            <a:off x="353514" y="1685499"/>
            <a:ext cx="4180448" cy="3920721"/>
          </a:xfrm>
        </p:spPr>
        <p:txBody>
          <a:bodyPr>
            <a:noAutofit/>
          </a:bodyPr>
          <a:lstStyle/>
          <a:p>
            <a:pPr marL="114300" indent="0">
              <a:spcBef>
                <a:spcPts val="0"/>
              </a:spcBef>
              <a:spcAft>
                <a:spcPts val="0"/>
              </a:spcAft>
              <a:buNone/>
            </a:pPr>
            <a:r>
              <a:rPr lang="en-US" sz="1400" u="sng" dirty="0">
                <a:cs typeface="Arial"/>
              </a:rPr>
              <a:t>Partnerships </a:t>
            </a:r>
            <a:endParaRPr lang="en-US" sz="1400" dirty="0">
              <a:cs typeface="Arial"/>
            </a:endParaRPr>
          </a:p>
          <a:p>
            <a:pPr marL="114300" indent="0">
              <a:spcBef>
                <a:spcPts val="0"/>
              </a:spcBef>
              <a:spcAft>
                <a:spcPts val="0"/>
              </a:spcAft>
              <a:buNone/>
            </a:pPr>
            <a:r>
              <a:rPr lang="en-US" sz="1400" dirty="0">
                <a:cs typeface="Arial"/>
              </a:rPr>
              <a:t>University of Miami PCIT 305 </a:t>
            </a:r>
          </a:p>
          <a:p>
            <a:pPr marL="114300" indent="0">
              <a:spcBef>
                <a:spcPts val="0"/>
              </a:spcBef>
              <a:spcAft>
                <a:spcPts val="0"/>
              </a:spcAft>
              <a:buNone/>
            </a:pPr>
            <a:r>
              <a:rPr lang="en-US" sz="1400" dirty="0">
                <a:cs typeface="Arial"/>
              </a:rPr>
              <a:t>Connect </a:t>
            </a:r>
            <a:r>
              <a:rPr lang="en-US" sz="1400" i="1" dirty="0" err="1">
                <a:cs typeface="Arial"/>
              </a:rPr>
              <a:t>Familias</a:t>
            </a:r>
            <a:endParaRPr lang="en-US" sz="1400" i="1" dirty="0">
              <a:cs typeface="Arial"/>
            </a:endParaRPr>
          </a:p>
          <a:p>
            <a:pPr marL="114300" indent="0">
              <a:spcBef>
                <a:spcPts val="0"/>
              </a:spcBef>
              <a:spcAft>
                <a:spcPts val="0"/>
              </a:spcAft>
              <a:buNone/>
            </a:pPr>
            <a:r>
              <a:rPr lang="en-US" sz="1400" dirty="0">
                <a:cs typeface="Arial"/>
              </a:rPr>
              <a:t>CALM</a:t>
            </a:r>
          </a:p>
          <a:p>
            <a:pPr marL="114300" indent="0">
              <a:spcBef>
                <a:spcPts val="0"/>
              </a:spcBef>
              <a:spcAft>
                <a:spcPts val="0"/>
              </a:spcAft>
              <a:buNone/>
            </a:pPr>
            <a:r>
              <a:rPr lang="en-US" sz="1400" dirty="0">
                <a:cs typeface="Arial"/>
              </a:rPr>
              <a:t>Santa Barbara </a:t>
            </a:r>
            <a:r>
              <a:rPr lang="en-US" sz="1400" dirty="0" err="1">
                <a:cs typeface="Arial"/>
              </a:rPr>
              <a:t>Promotora</a:t>
            </a:r>
            <a:r>
              <a:rPr lang="en-US" sz="1400" dirty="0">
                <a:cs typeface="Arial"/>
              </a:rPr>
              <a:t> Network</a:t>
            </a:r>
          </a:p>
          <a:p>
            <a:pPr marL="114300" indent="0">
              <a:spcBef>
                <a:spcPts val="0"/>
              </a:spcBef>
              <a:spcAft>
                <a:spcPts val="0"/>
              </a:spcAft>
              <a:buNone/>
            </a:pPr>
            <a:r>
              <a:rPr lang="en-US" sz="1400" dirty="0">
                <a:cs typeface="Arial"/>
              </a:rPr>
              <a:t>Santa Barbara Neighborhood Clinics</a:t>
            </a:r>
          </a:p>
          <a:p>
            <a:pPr marL="114300" indent="0">
              <a:spcBef>
                <a:spcPts val="0"/>
              </a:spcBef>
              <a:spcAft>
                <a:spcPts val="0"/>
              </a:spcAft>
              <a:buNone/>
            </a:pPr>
            <a:endParaRPr lang="en-US" sz="1400" dirty="0">
              <a:cs typeface="Arial"/>
            </a:endParaRPr>
          </a:p>
          <a:p>
            <a:pPr marL="114300" indent="0">
              <a:spcBef>
                <a:spcPts val="0"/>
              </a:spcBef>
              <a:spcAft>
                <a:spcPts val="0"/>
              </a:spcAft>
              <a:buNone/>
            </a:pPr>
            <a:r>
              <a:rPr lang="en-US" sz="1400" dirty="0">
                <a:cs typeface="Arial"/>
              </a:rPr>
              <a:t>  </a:t>
            </a:r>
          </a:p>
          <a:p>
            <a:pPr marL="114300" indent="0">
              <a:spcBef>
                <a:spcPts val="0"/>
              </a:spcBef>
              <a:spcAft>
                <a:spcPts val="0"/>
              </a:spcAft>
              <a:buNone/>
            </a:pPr>
            <a:endParaRPr lang="en-US" sz="1600" dirty="0">
              <a:latin typeface="Arial"/>
              <a:cs typeface="Arial"/>
            </a:endParaRPr>
          </a:p>
          <a:p>
            <a:pPr marL="114300" indent="0">
              <a:spcBef>
                <a:spcPts val="0"/>
              </a:spcBef>
              <a:spcAft>
                <a:spcPts val="0"/>
              </a:spcAft>
              <a:buNone/>
            </a:pPr>
            <a:endParaRPr lang="en-US" sz="1600" dirty="0">
              <a:latin typeface="Arial"/>
              <a:cs typeface="Arial"/>
            </a:endParaRPr>
          </a:p>
          <a:p>
            <a:pPr marL="114300" indent="0">
              <a:buNone/>
            </a:pPr>
            <a:endParaRPr lang="en-US" sz="1400" dirty="0">
              <a:latin typeface="Arial"/>
              <a:cs typeface="Arial"/>
            </a:endParaRPr>
          </a:p>
        </p:txBody>
      </p:sp>
      <p:sp>
        <p:nvSpPr>
          <p:cNvPr id="4" name="Content Placeholder 3"/>
          <p:cNvSpPr>
            <a:spLocks noGrp="1"/>
          </p:cNvSpPr>
          <p:nvPr>
            <p:ph sz="half" idx="2"/>
          </p:nvPr>
        </p:nvSpPr>
        <p:spPr>
          <a:xfrm>
            <a:off x="409135" y="3101212"/>
            <a:ext cx="3858065" cy="3927475"/>
          </a:xfrm>
        </p:spPr>
        <p:txBody>
          <a:bodyPr>
            <a:normAutofit/>
          </a:bodyPr>
          <a:lstStyle/>
          <a:p>
            <a:pPr marL="0" indent="0">
              <a:buNone/>
            </a:pPr>
            <a:r>
              <a:rPr lang="en-US" sz="1400" u="sng" dirty="0"/>
              <a:t>The PADRES Lab</a:t>
            </a:r>
          </a:p>
          <a:p>
            <a:pPr marL="0" indent="0">
              <a:spcBef>
                <a:spcPts val="0"/>
              </a:spcBef>
              <a:buNone/>
            </a:pPr>
            <a:r>
              <a:rPr lang="en-US" sz="1400" dirty="0"/>
              <a:t>JC Gonzalez</a:t>
            </a:r>
          </a:p>
          <a:p>
            <a:pPr marL="0" indent="0">
              <a:spcBef>
                <a:spcPts val="0"/>
              </a:spcBef>
              <a:buNone/>
            </a:pPr>
            <a:r>
              <a:rPr lang="en-US" sz="1400" dirty="0"/>
              <a:t>Corinna Klein</a:t>
            </a:r>
          </a:p>
          <a:p>
            <a:pPr marL="0" indent="0">
              <a:spcBef>
                <a:spcPts val="0"/>
              </a:spcBef>
              <a:buNone/>
            </a:pPr>
            <a:r>
              <a:rPr lang="en-US" sz="1400" dirty="0"/>
              <a:t>Erika Luis Sanchez</a:t>
            </a:r>
          </a:p>
          <a:p>
            <a:pPr marL="0" indent="0">
              <a:spcBef>
                <a:spcPts val="0"/>
              </a:spcBef>
              <a:buNone/>
            </a:pPr>
            <a:r>
              <a:rPr lang="en-US" sz="1400" dirty="0"/>
              <a:t>Jessica Green Rosas</a:t>
            </a:r>
          </a:p>
          <a:p>
            <a:pPr marL="0" indent="0">
              <a:spcBef>
                <a:spcPts val="0"/>
              </a:spcBef>
              <a:buNone/>
            </a:pPr>
            <a:r>
              <a:rPr lang="en-US" sz="1400" dirty="0"/>
              <a:t>Hanan Salem</a:t>
            </a:r>
          </a:p>
          <a:p>
            <a:pPr marL="0" indent="0">
              <a:spcBef>
                <a:spcPts val="0"/>
              </a:spcBef>
              <a:buNone/>
            </a:pPr>
            <a:r>
              <a:rPr lang="en-US" sz="1400" dirty="0"/>
              <a:t>Juliana </a:t>
            </a:r>
            <a:r>
              <a:rPr lang="en-US" sz="1400" dirty="0" err="1"/>
              <a:t>Ison</a:t>
            </a:r>
            <a:endParaRPr lang="en-US" sz="1400" dirty="0"/>
          </a:p>
          <a:p>
            <a:pPr marL="0" indent="0">
              <a:spcBef>
                <a:spcPts val="0"/>
              </a:spcBef>
              <a:buNone/>
            </a:pPr>
            <a:r>
              <a:rPr lang="en-US" sz="1400" dirty="0"/>
              <a:t>Kaela </a:t>
            </a:r>
            <a:r>
              <a:rPr lang="en-US" sz="1400" dirty="0" err="1"/>
              <a:t>Farisse</a:t>
            </a:r>
            <a:r>
              <a:rPr lang="en-US" sz="1400" dirty="0"/>
              <a:t> </a:t>
            </a:r>
          </a:p>
          <a:p>
            <a:pPr marL="0" indent="0">
              <a:spcBef>
                <a:spcPts val="0"/>
              </a:spcBef>
              <a:buNone/>
            </a:pPr>
            <a:endParaRPr lang="en-US" sz="1400" dirty="0"/>
          </a:p>
          <a:p>
            <a:pPr marL="0" indent="0">
              <a:spcBef>
                <a:spcPts val="0"/>
              </a:spcBef>
              <a:buNone/>
            </a:pPr>
            <a:r>
              <a:rPr lang="en-US" sz="1400" u="sng" dirty="0"/>
              <a:t>Funding </a:t>
            </a:r>
          </a:p>
          <a:p>
            <a:pPr marL="0" indent="0">
              <a:spcBef>
                <a:spcPts val="0"/>
              </a:spcBef>
              <a:buNone/>
            </a:pPr>
            <a:r>
              <a:rPr lang="en-US" sz="1400" dirty="0"/>
              <a:t>The Children’s Trust</a:t>
            </a:r>
          </a:p>
          <a:p>
            <a:pPr marL="0" indent="0">
              <a:spcBef>
                <a:spcPts val="0"/>
              </a:spcBef>
              <a:buNone/>
            </a:pPr>
            <a:r>
              <a:rPr lang="en-US" sz="1400" dirty="0"/>
              <a:t>NIMH </a:t>
            </a:r>
          </a:p>
          <a:p>
            <a:pPr marL="0" indent="0">
              <a:spcBef>
                <a:spcPts val="0"/>
              </a:spcBef>
              <a:buNone/>
            </a:pPr>
            <a:r>
              <a:rPr lang="en-US" sz="1400" dirty="0"/>
              <a:t>The Implementation Research Institute</a:t>
            </a:r>
          </a:p>
          <a:p>
            <a:pPr marL="0" indent="0">
              <a:spcBef>
                <a:spcPts val="0"/>
              </a:spcBef>
              <a:buNone/>
            </a:pPr>
            <a:r>
              <a:rPr lang="en-US" sz="1400" dirty="0"/>
              <a:t>Child Intervention and Prevention Services Fellowship </a:t>
            </a:r>
          </a:p>
        </p:txBody>
      </p:sp>
      <p:pic>
        <p:nvPicPr>
          <p:cNvPr id="3074" name="Picture 2">
            <a:extLst>
              <a:ext uri="{FF2B5EF4-FFF2-40B4-BE49-F238E27FC236}">
                <a16:creationId xmlns:a16="http://schemas.microsoft.com/office/drawing/2014/main" id="{1CB70B63-5EF6-639E-83BE-1298FC39F3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5255" y="1793243"/>
            <a:ext cx="3487918" cy="2615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622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520" y="148547"/>
            <a:ext cx="7654239" cy="1450757"/>
          </a:xfrm>
        </p:spPr>
        <p:txBody>
          <a:bodyPr>
            <a:normAutofit/>
          </a:bodyPr>
          <a:lstStyle/>
          <a:p>
            <a:pPr algn="ctr"/>
            <a:r>
              <a:rPr lang="en-US" sz="3600" dirty="0">
                <a:cs typeface="Arial"/>
              </a:rPr>
              <a:t>Inequities in the United States</a:t>
            </a:r>
          </a:p>
        </p:txBody>
      </p:sp>
      <p:pic>
        <p:nvPicPr>
          <p:cNvPr id="4" name="Content Placeholder 3"/>
          <p:cNvPicPr>
            <a:picLocks noGrp="1" noChangeAspect="1"/>
          </p:cNvPicPr>
          <p:nvPr>
            <p:ph idx="1"/>
          </p:nvPr>
        </p:nvPicPr>
        <p:blipFill>
          <a:blip r:embed="rId3"/>
          <a:srcRect l="-23329" r="-23329"/>
          <a:stretch>
            <a:fillRect/>
          </a:stretch>
        </p:blipFill>
        <p:spPr>
          <a:xfrm>
            <a:off x="3862200" y="2710745"/>
            <a:ext cx="4214635" cy="2247451"/>
          </a:xfrm>
        </p:spPr>
      </p:pic>
      <p:pic>
        <p:nvPicPr>
          <p:cNvPr id="7" name="Content Placeholder 7"/>
          <p:cNvPicPr>
            <a:picLocks noChangeAspect="1"/>
          </p:cNvPicPr>
          <p:nvPr/>
        </p:nvPicPr>
        <p:blipFill rotWithShape="1">
          <a:blip r:embed="rId4">
            <a:alphaModFix/>
          </a:blip>
          <a:srcRect l="49136" t="-3412" b="-66"/>
          <a:stretch/>
        </p:blipFill>
        <p:spPr>
          <a:xfrm>
            <a:off x="1112589" y="2537427"/>
            <a:ext cx="2749611" cy="2420769"/>
          </a:xfrm>
          <a:prstGeom prst="rect">
            <a:avLst/>
          </a:prstGeom>
        </p:spPr>
      </p:pic>
      <p:sp>
        <p:nvSpPr>
          <p:cNvPr id="8" name="TextBox 7"/>
          <p:cNvSpPr txBox="1"/>
          <p:nvPr/>
        </p:nvSpPr>
        <p:spPr>
          <a:xfrm>
            <a:off x="307204" y="6287124"/>
            <a:ext cx="2270461" cy="307777"/>
          </a:xfrm>
          <a:prstGeom prst="rect">
            <a:avLst/>
          </a:prstGeom>
          <a:noFill/>
        </p:spPr>
        <p:txBody>
          <a:bodyPr wrap="none" rtlCol="0">
            <a:spAutoFit/>
          </a:bodyPr>
          <a:lstStyle/>
          <a:p>
            <a:r>
              <a:rPr lang="en-US" dirty="0"/>
              <a:t>Whitney &amp; Peterson, 2019</a:t>
            </a:r>
          </a:p>
        </p:txBody>
      </p:sp>
    </p:spTree>
    <p:extLst>
      <p:ext uri="{BB962C8B-B14F-4D97-AF65-F5344CB8AC3E}">
        <p14:creationId xmlns:p14="http://schemas.microsoft.com/office/powerpoint/2010/main" val="323905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39D28-A839-C844-AD35-AC68367F91C1}"/>
              </a:ext>
            </a:extLst>
          </p:cNvPr>
          <p:cNvSpPr>
            <a:spLocks noGrp="1"/>
          </p:cNvSpPr>
          <p:nvPr>
            <p:ph type="ctrTitle"/>
          </p:nvPr>
        </p:nvSpPr>
        <p:spPr/>
        <p:txBody>
          <a:bodyPr/>
          <a:lstStyle/>
          <a:p>
            <a:r>
              <a:rPr lang="en-US" dirty="0"/>
              <a:t>Thank you! </a:t>
            </a:r>
          </a:p>
        </p:txBody>
      </p:sp>
      <p:sp>
        <p:nvSpPr>
          <p:cNvPr id="5" name="Subtitle 4">
            <a:extLst>
              <a:ext uri="{FF2B5EF4-FFF2-40B4-BE49-F238E27FC236}">
                <a16:creationId xmlns:a16="http://schemas.microsoft.com/office/drawing/2014/main" id="{8D124437-18DB-AD4B-8B10-3CB15E35314C}"/>
              </a:ext>
            </a:extLst>
          </p:cNvPr>
          <p:cNvSpPr>
            <a:spLocks noGrp="1"/>
          </p:cNvSpPr>
          <p:nvPr>
            <p:ph type="subTitle" idx="1"/>
          </p:nvPr>
        </p:nvSpPr>
        <p:spPr/>
        <p:txBody>
          <a:bodyPr/>
          <a:lstStyle/>
          <a:p>
            <a:r>
              <a:rPr lang="en-US" dirty="0"/>
              <a:t>Questions? </a:t>
            </a:r>
          </a:p>
          <a:p>
            <a:endParaRPr lang="en-US" dirty="0"/>
          </a:p>
        </p:txBody>
      </p:sp>
    </p:spTree>
    <p:extLst>
      <p:ext uri="{BB962C8B-B14F-4D97-AF65-F5344CB8AC3E}">
        <p14:creationId xmlns:p14="http://schemas.microsoft.com/office/powerpoint/2010/main" val="20664727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20000"/>
              <a:lumOff val="80000"/>
            </a:schemeClr>
          </a:solidFill>
        </p:spPr>
        <p:txBody>
          <a:bodyPr>
            <a:normAutofit fontScale="90000"/>
          </a:bodyPr>
          <a:lstStyle/>
          <a:p>
            <a:r>
              <a:rPr lang="en-US" dirty="0"/>
              <a:t>Source Citation for this Presentation</a:t>
            </a:r>
          </a:p>
        </p:txBody>
      </p:sp>
      <p:sp>
        <p:nvSpPr>
          <p:cNvPr id="3" name="Content Placeholder 2"/>
          <p:cNvSpPr>
            <a:spLocks noGrp="1"/>
          </p:cNvSpPr>
          <p:nvPr>
            <p:ph idx="1"/>
          </p:nvPr>
        </p:nvSpPr>
        <p:spPr>
          <a:xfrm>
            <a:off x="544916" y="2117397"/>
            <a:ext cx="7886700" cy="2945845"/>
          </a:xfrm>
        </p:spPr>
        <p:txBody>
          <a:bodyPr>
            <a:normAutofit/>
          </a:bodyPr>
          <a:lstStyle/>
          <a:p>
            <a:pPr marL="0" indent="0">
              <a:lnSpc>
                <a:spcPct val="107000"/>
              </a:lnSpc>
              <a:spcBef>
                <a:spcPts val="0"/>
              </a:spcBef>
              <a:spcAft>
                <a:spcPts val="600"/>
              </a:spcAft>
              <a:buNone/>
            </a:pPr>
            <a:endParaRPr lang="en-US" sz="135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pPr>
            <a:r>
              <a:rPr lang="en-US" sz="1350" b="1" dirty="0">
                <a:solidFill>
                  <a:srgbClr val="333333"/>
                </a:solidFill>
                <a:latin typeface="Arial Nova" panose="020B0504020202020204" pitchFamily="34" charset="0"/>
                <a:ea typeface="Times New Roman" panose="02020603050405020304" pitchFamily="18" charset="0"/>
                <a:cs typeface="Arial" panose="020B0604020202020204" pitchFamily="34" charset="0"/>
              </a:rPr>
              <a:t>With website link</a:t>
            </a:r>
            <a:endParaRPr lang="en-US" sz="135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r>
              <a:rPr lang="en-US" sz="1350" dirty="0">
                <a:solidFill>
                  <a:srgbClr val="1F497D"/>
                </a:solidFill>
                <a:latin typeface="Arial Nova" panose="020B0504020202020204" pitchFamily="34" charset="0"/>
                <a:ea typeface="Times New Roman" panose="02020603050405020304" pitchFamily="18" charset="0"/>
                <a:cs typeface="Arial" panose="020B0604020202020204" pitchFamily="34" charset="0"/>
              </a:rPr>
              <a:t> </a:t>
            </a:r>
            <a:endParaRPr lang="en-US" sz="135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pPr>
            <a:r>
              <a:rPr lang="en-US" sz="1350" dirty="0">
                <a:solidFill>
                  <a:srgbClr val="333333"/>
                </a:solidFill>
                <a:latin typeface="Arial Nova" panose="020B0504020202020204" pitchFamily="34" charset="0"/>
                <a:ea typeface="Times New Roman" panose="02020603050405020304" pitchFamily="18" charset="0"/>
                <a:cs typeface="Arial" panose="020B0604020202020204" pitchFamily="34" charset="0"/>
              </a:rPr>
              <a:t>Barnett, M. (2024). </a:t>
            </a:r>
            <a:r>
              <a:rPr lang="en-US" sz="1350" i="1" dirty="0">
                <a:solidFill>
                  <a:srgbClr val="000000"/>
                </a:solidFill>
                <a:latin typeface="Arial Nova" panose="020B0504020202020204" pitchFamily="34" charset="0"/>
                <a:ea typeface="Calibri" panose="020F0502020204030204" pitchFamily="34" charset="0"/>
                <a:cs typeface="Arial" panose="020B0604020202020204" pitchFamily="34" charset="0"/>
              </a:rPr>
              <a:t>How Psychologists Can Partner with Lay Health Workers to Promote Equity in Children’s Mental Health</a:t>
            </a:r>
            <a:r>
              <a:rPr lang="en-US" sz="1350" dirty="0">
                <a:solidFill>
                  <a:srgbClr val="000000"/>
                </a:solidFill>
                <a:latin typeface="Arial Nova" panose="020B0504020202020204" pitchFamily="34" charset="0"/>
                <a:ea typeface="Calibri" panose="020F0502020204030204" pitchFamily="34" charset="0"/>
                <a:cs typeface="Arial" panose="020B0604020202020204" pitchFamily="34" charset="0"/>
              </a:rPr>
              <a:t> [</a:t>
            </a:r>
            <a:r>
              <a:rPr lang="en-US" sz="1350" dirty="0">
                <a:solidFill>
                  <a:srgbClr val="333333"/>
                </a:solidFill>
                <a:latin typeface="Arial Nova" panose="020B0504020202020204" pitchFamily="34" charset="0"/>
                <a:ea typeface="Times New Roman" panose="02020603050405020304" pitchFamily="18" charset="0"/>
                <a:cs typeface="Arial" panose="020B0604020202020204" pitchFamily="34" charset="0"/>
              </a:rPr>
              <a:t>PowerPoint slides]. Retrieved from https://sccap53.org/.</a:t>
            </a:r>
            <a:endParaRPr lang="en-US" sz="135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r>
              <a:rPr lang="en-US" sz="1350" dirty="0">
                <a:solidFill>
                  <a:srgbClr val="333333"/>
                </a:solidFill>
                <a:latin typeface="Arial Nova" panose="020B0504020202020204" pitchFamily="34" charset="0"/>
                <a:ea typeface="Times New Roman" panose="02020603050405020304" pitchFamily="18" charset="0"/>
                <a:cs typeface="Arial" panose="020B0604020202020204" pitchFamily="34" charset="0"/>
              </a:rPr>
              <a:t> </a:t>
            </a:r>
            <a:endParaRPr lang="en-US" sz="135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pPr>
            <a:r>
              <a:rPr lang="en-US" sz="1350" b="1" dirty="0">
                <a:solidFill>
                  <a:srgbClr val="333333"/>
                </a:solidFill>
                <a:latin typeface="Arial Nova" panose="020B0504020202020204" pitchFamily="34" charset="0"/>
                <a:ea typeface="Times New Roman" panose="02020603050405020304" pitchFamily="18" charset="0"/>
                <a:cs typeface="Arial" panose="020B0604020202020204" pitchFamily="34" charset="0"/>
              </a:rPr>
              <a:t>Without website link</a:t>
            </a:r>
            <a:endParaRPr lang="en-US" sz="135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endParaRPr lang="en-US" sz="135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pPr>
            <a:r>
              <a:rPr lang="en-US" sz="1350" dirty="0">
                <a:solidFill>
                  <a:srgbClr val="333333"/>
                </a:solidFill>
                <a:latin typeface="Arial Nova" panose="020B0504020202020204" pitchFamily="34" charset="0"/>
                <a:ea typeface="Times New Roman" panose="02020603050405020304" pitchFamily="18" charset="0"/>
                <a:cs typeface="Arial" panose="020B0604020202020204" pitchFamily="34" charset="0"/>
              </a:rPr>
              <a:t>Barnett, M. (2024). </a:t>
            </a:r>
            <a:r>
              <a:rPr lang="en-US" sz="1350" i="1" dirty="0">
                <a:solidFill>
                  <a:srgbClr val="000000"/>
                </a:solidFill>
                <a:latin typeface="Arial Nova" panose="020B0504020202020204" pitchFamily="34" charset="0"/>
                <a:ea typeface="Calibri" panose="020F0502020204030204" pitchFamily="34" charset="0"/>
                <a:cs typeface="Arial" panose="020B0604020202020204" pitchFamily="34" charset="0"/>
              </a:rPr>
              <a:t>How Psychologists Can Partner with Lay Health Workers to Promote Equity in Children’s Mental Health</a:t>
            </a:r>
            <a:r>
              <a:rPr lang="en-US" sz="1350" dirty="0">
                <a:solidFill>
                  <a:srgbClr val="000000"/>
                </a:solidFill>
                <a:latin typeface="Arial Nova" panose="020B0504020202020204" pitchFamily="34" charset="0"/>
                <a:ea typeface="Calibri" panose="020F0502020204030204" pitchFamily="34" charset="0"/>
                <a:cs typeface="Arial" panose="020B0604020202020204" pitchFamily="34" charset="0"/>
              </a:rPr>
              <a:t> </a:t>
            </a:r>
            <a:r>
              <a:rPr lang="en-US" sz="1350" dirty="0">
                <a:solidFill>
                  <a:srgbClr val="333333"/>
                </a:solidFill>
                <a:latin typeface="Arial Nova" panose="020B0504020202020204" pitchFamily="34" charset="0"/>
                <a:ea typeface="Times New Roman" panose="02020603050405020304" pitchFamily="18" charset="0"/>
                <a:cs typeface="Arial" panose="020B0604020202020204" pitchFamily="34" charset="0"/>
              </a:rPr>
              <a:t> [PowerPoint slides]. Webinar sponsored by the Society of Clinical Child and Adolescent Psychology, Division 53 of the American Psychological Association.  New York, NY.</a:t>
            </a:r>
            <a:endParaRPr lang="en-US" sz="1350" dirty="0">
              <a:latin typeface="Calibri" panose="020F0502020204030204" pitchFamily="34" charset="0"/>
              <a:ea typeface="Calibri" panose="020F0502020204030204" pitchFamily="34" charset="0"/>
              <a:cs typeface="Times New Roman" panose="02020603050405020304" pitchFamily="18" charset="0"/>
            </a:endParaRPr>
          </a:p>
          <a:p>
            <a:endParaRPr lang="en-US" dirty="0"/>
          </a:p>
          <a:p>
            <a:pPr marL="0" indent="0">
              <a:buNone/>
            </a:pPr>
            <a:endParaRPr lang="en-US" dirty="0"/>
          </a:p>
        </p:txBody>
      </p:sp>
    </p:spTree>
    <p:extLst>
      <p:ext uri="{BB962C8B-B14F-4D97-AF65-F5344CB8AC3E}">
        <p14:creationId xmlns:p14="http://schemas.microsoft.com/office/powerpoint/2010/main" val="2154114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4807" y="244158"/>
            <a:ext cx="8571268" cy="1339850"/>
          </a:xfrm>
        </p:spPr>
        <p:txBody>
          <a:bodyPr>
            <a:normAutofit/>
          </a:bodyPr>
          <a:lstStyle/>
          <a:p>
            <a:r>
              <a:rPr lang="en-US" dirty="0"/>
              <a:t>Lay Health Workers </a:t>
            </a:r>
          </a:p>
        </p:txBody>
      </p:sp>
      <p:pic>
        <p:nvPicPr>
          <p:cNvPr id="5" name="Content Placeholder 4"/>
          <p:cNvPicPr>
            <a:picLocks noGrp="1" noChangeAspect="1"/>
          </p:cNvPicPr>
          <p:nvPr>
            <p:ph sz="half" idx="1"/>
          </p:nvPr>
        </p:nvPicPr>
        <p:blipFill>
          <a:blip r:embed="rId2"/>
          <a:srcRect t="-7446" b="-7446"/>
          <a:stretch>
            <a:fillRect/>
          </a:stretch>
        </p:blipFill>
        <p:spPr>
          <a:xfrm>
            <a:off x="224807" y="1576893"/>
            <a:ext cx="2504543" cy="2926063"/>
          </a:xfrm>
        </p:spPr>
      </p:pic>
      <p:sp>
        <p:nvSpPr>
          <p:cNvPr id="9" name="Content Placeholder 8"/>
          <p:cNvSpPr>
            <a:spLocks noGrp="1"/>
          </p:cNvSpPr>
          <p:nvPr>
            <p:ph sz="half" idx="2"/>
          </p:nvPr>
        </p:nvSpPr>
        <p:spPr>
          <a:xfrm>
            <a:off x="5283247" y="1673352"/>
            <a:ext cx="3512828" cy="4718304"/>
          </a:xfrm>
        </p:spPr>
        <p:txBody>
          <a:bodyPr>
            <a:normAutofit/>
          </a:bodyPr>
          <a:lstStyle/>
          <a:p>
            <a:r>
              <a:rPr lang="en-US" sz="2400" dirty="0" err="1"/>
              <a:t>Promotoras</a:t>
            </a:r>
            <a:r>
              <a:rPr lang="en-US" sz="2400" dirty="0"/>
              <a:t>, natural helpers, peer providers</a:t>
            </a:r>
          </a:p>
          <a:p>
            <a:r>
              <a:rPr lang="en-US" sz="2400" dirty="0"/>
              <a:t>Lived experience </a:t>
            </a:r>
          </a:p>
          <a:p>
            <a:r>
              <a:rPr lang="en-US" sz="2400" dirty="0"/>
              <a:t>Cultural similarities</a:t>
            </a:r>
          </a:p>
          <a:p>
            <a:r>
              <a:rPr lang="en-US" sz="2400" dirty="0"/>
              <a:t>No formalized mental health training </a:t>
            </a:r>
          </a:p>
          <a:p>
            <a:pPr marL="0" indent="0">
              <a:buNone/>
            </a:pPr>
            <a:endParaRPr lang="en-US" dirty="0"/>
          </a:p>
        </p:txBody>
      </p:sp>
      <p:sp>
        <p:nvSpPr>
          <p:cNvPr id="2" name="Slide Number Placeholder 1"/>
          <p:cNvSpPr>
            <a:spLocks noGrp="1"/>
          </p:cNvSpPr>
          <p:nvPr>
            <p:ph type="sldNum" sz="quarter" idx="12"/>
          </p:nvPr>
        </p:nvSpPr>
        <p:spPr/>
        <p:txBody>
          <a:bodyPr/>
          <a:lstStyle/>
          <a:p>
            <a:pPr lvl="0">
              <a:spcBef>
                <a:spcPts val="0"/>
              </a:spcBef>
              <a:buNone/>
            </a:pPr>
            <a:fld id="{00000000-1234-1234-1234-123412341234}" type="slidenum">
              <a:rPr lang="en" smtClean="0"/>
              <a:t>4</a:t>
            </a:fld>
            <a:endParaRPr lang="en"/>
          </a:p>
        </p:txBody>
      </p:sp>
      <p:pic>
        <p:nvPicPr>
          <p:cNvPr id="7" name="Picture 6"/>
          <p:cNvPicPr>
            <a:picLocks noChangeAspect="1"/>
          </p:cNvPicPr>
          <p:nvPr/>
        </p:nvPicPr>
        <p:blipFill>
          <a:blip r:embed="rId3"/>
          <a:stretch>
            <a:fillRect/>
          </a:stretch>
        </p:blipFill>
        <p:spPr>
          <a:xfrm>
            <a:off x="216187" y="4016636"/>
            <a:ext cx="2369461" cy="2156915"/>
          </a:xfrm>
          <a:prstGeom prst="rect">
            <a:avLst/>
          </a:prstGeom>
        </p:spPr>
      </p:pic>
      <p:pic>
        <p:nvPicPr>
          <p:cNvPr id="6" name="Picture 5"/>
          <p:cNvPicPr>
            <a:picLocks noChangeAspect="1"/>
          </p:cNvPicPr>
          <p:nvPr/>
        </p:nvPicPr>
        <p:blipFill>
          <a:blip r:embed="rId4"/>
          <a:stretch>
            <a:fillRect/>
          </a:stretch>
        </p:blipFill>
        <p:spPr>
          <a:xfrm>
            <a:off x="2567208" y="1783170"/>
            <a:ext cx="2432096" cy="2157932"/>
          </a:xfrm>
          <a:prstGeom prst="rect">
            <a:avLst/>
          </a:prstGeom>
        </p:spPr>
      </p:pic>
      <p:pic>
        <p:nvPicPr>
          <p:cNvPr id="8" name="Picture 7"/>
          <p:cNvPicPr>
            <a:picLocks noChangeAspect="1"/>
          </p:cNvPicPr>
          <p:nvPr/>
        </p:nvPicPr>
        <p:blipFill>
          <a:blip r:embed="rId5"/>
          <a:stretch>
            <a:fillRect/>
          </a:stretch>
        </p:blipFill>
        <p:spPr>
          <a:xfrm>
            <a:off x="2427562" y="3914937"/>
            <a:ext cx="2558233" cy="2261625"/>
          </a:xfrm>
          <a:prstGeom prst="rect">
            <a:avLst/>
          </a:prstGeom>
        </p:spPr>
      </p:pic>
    </p:spTree>
    <p:extLst>
      <p:ext uri="{BB962C8B-B14F-4D97-AF65-F5344CB8AC3E}">
        <p14:creationId xmlns:p14="http://schemas.microsoft.com/office/powerpoint/2010/main" val="1356760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0405A08-31A5-CB3B-3091-F2F988CB4459}"/>
              </a:ext>
            </a:extLst>
          </p:cNvPr>
          <p:cNvPicPr>
            <a:picLocks noChangeAspect="1"/>
          </p:cNvPicPr>
          <p:nvPr/>
        </p:nvPicPr>
        <p:blipFill>
          <a:blip r:embed="rId2"/>
          <a:stretch>
            <a:fillRect/>
          </a:stretch>
        </p:blipFill>
        <p:spPr>
          <a:xfrm>
            <a:off x="1059525" y="957834"/>
            <a:ext cx="7024950" cy="4942332"/>
          </a:xfrm>
          <a:prstGeom prst="rect">
            <a:avLst/>
          </a:prstGeom>
        </p:spPr>
      </p:pic>
    </p:spTree>
    <p:extLst>
      <p:ext uri="{BB962C8B-B14F-4D97-AF65-F5344CB8AC3E}">
        <p14:creationId xmlns:p14="http://schemas.microsoft.com/office/powerpoint/2010/main" val="1406119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57814C7-573C-B145-A96A-FC7E36046C4F}" type="slidenum">
              <a:rPr lang="en-US" smtClean="0"/>
              <a:t>6</a:t>
            </a:fld>
            <a:endParaRPr lang="en-US"/>
          </a:p>
        </p:txBody>
      </p:sp>
      <p:sp>
        <p:nvSpPr>
          <p:cNvPr id="6" name="Title 5"/>
          <p:cNvSpPr>
            <a:spLocks noGrp="1"/>
          </p:cNvSpPr>
          <p:nvPr>
            <p:ph type="title" idx="4294967295"/>
          </p:nvPr>
        </p:nvSpPr>
        <p:spPr>
          <a:xfrm>
            <a:off x="426720" y="473618"/>
            <a:ext cx="7973568" cy="1082992"/>
          </a:xfrm>
        </p:spPr>
        <p:txBody>
          <a:bodyPr>
            <a:normAutofit fontScale="90000"/>
          </a:bodyPr>
          <a:lstStyle/>
          <a:p>
            <a:r>
              <a:rPr lang="en-US" dirty="0"/>
              <a:t>Evidence-Based Engagement Strategies </a:t>
            </a:r>
          </a:p>
        </p:txBody>
      </p:sp>
      <p:sp>
        <p:nvSpPr>
          <p:cNvPr id="7" name="Text Placeholder 6"/>
          <p:cNvSpPr>
            <a:spLocks noGrp="1"/>
          </p:cNvSpPr>
          <p:nvPr>
            <p:ph type="body" sz="half" idx="4294967295"/>
          </p:nvPr>
        </p:nvSpPr>
        <p:spPr>
          <a:xfrm>
            <a:off x="792480" y="6318250"/>
            <a:ext cx="5644895" cy="539750"/>
          </a:xfrm>
        </p:spPr>
        <p:txBody>
          <a:bodyPr>
            <a:normAutofit/>
          </a:bodyPr>
          <a:lstStyle/>
          <a:p>
            <a:pPr marL="0" indent="0">
              <a:buNone/>
            </a:pPr>
            <a:r>
              <a:rPr lang="en-US" dirty="0"/>
              <a:t>Becker et al., 2017</a:t>
            </a:r>
          </a:p>
        </p:txBody>
      </p:sp>
      <p:pic>
        <p:nvPicPr>
          <p:cNvPr id="9" name="Content Placeholder 4" descr="Screen Shot 2018-11-06 at 1.55.53 PM.png">
            <a:extLst>
              <a:ext uri="{FF2B5EF4-FFF2-40B4-BE49-F238E27FC236}">
                <a16:creationId xmlns:a16="http://schemas.microsoft.com/office/drawing/2014/main" id="{913E7AF0-20F9-B31A-1087-9943926629C8}"/>
              </a:ext>
            </a:extLst>
          </p:cNvPr>
          <p:cNvPicPr>
            <a:picLocks noChangeAspect="1"/>
          </p:cNvPicPr>
          <p:nvPr/>
        </p:nvPicPr>
        <p:blipFill>
          <a:blip r:embed="rId2">
            <a:extLst>
              <a:ext uri="{28A0092B-C50C-407E-A947-70E740481C1C}">
                <a14:useLocalDpi xmlns:a14="http://schemas.microsoft.com/office/drawing/2010/main" val="0"/>
              </a:ext>
            </a:extLst>
          </a:blip>
          <a:srcRect t="6503" b="6503"/>
          <a:stretch>
            <a:fillRect/>
          </a:stretch>
        </p:blipFill>
        <p:spPr>
          <a:xfrm>
            <a:off x="1238805" y="2000821"/>
            <a:ext cx="5904390" cy="4125342"/>
          </a:xfrm>
          <a:prstGeom prst="rect">
            <a:avLst/>
          </a:prstGeom>
        </p:spPr>
      </p:pic>
      <p:sp>
        <p:nvSpPr>
          <p:cNvPr id="8" name="Rectangle 7"/>
          <p:cNvSpPr/>
          <p:nvPr/>
        </p:nvSpPr>
        <p:spPr>
          <a:xfrm>
            <a:off x="1262543" y="4984421"/>
            <a:ext cx="5053352" cy="135089"/>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477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a:t>Method</a:t>
            </a:r>
          </a:p>
        </p:txBody>
      </p:sp>
      <p:sp>
        <p:nvSpPr>
          <p:cNvPr id="7" name="Content Placeholder 6"/>
          <p:cNvSpPr>
            <a:spLocks noGrp="1"/>
          </p:cNvSpPr>
          <p:nvPr>
            <p:ph idx="1"/>
          </p:nvPr>
        </p:nvSpPr>
        <p:spPr/>
        <p:txBody>
          <a:bodyPr>
            <a:normAutofit/>
          </a:bodyPr>
          <a:lstStyle/>
          <a:p>
            <a:pPr>
              <a:spcAft>
                <a:spcPts val="800"/>
              </a:spcAft>
            </a:pPr>
            <a:r>
              <a:rPr lang="en-US" sz="2800" dirty="0"/>
              <a:t>Community-academic partnership</a:t>
            </a:r>
          </a:p>
          <a:p>
            <a:pPr>
              <a:spcAft>
                <a:spcPts val="800"/>
              </a:spcAft>
            </a:pPr>
            <a:r>
              <a:rPr lang="en-US" sz="2800" dirty="0"/>
              <a:t>Mixed methods study (</a:t>
            </a:r>
            <a:r>
              <a:rPr lang="en-US" sz="2800" dirty="0" err="1"/>
              <a:t>quan</a:t>
            </a:r>
            <a:r>
              <a:rPr lang="en-US" sz="2800" dirty="0"/>
              <a:t> + QUAL)</a:t>
            </a:r>
          </a:p>
          <a:p>
            <a:pPr>
              <a:spcAft>
                <a:spcPts val="800"/>
              </a:spcAft>
            </a:pPr>
            <a:r>
              <a:rPr lang="en-US" sz="2800" dirty="0"/>
              <a:t>Semi-structured interviews </a:t>
            </a:r>
          </a:p>
          <a:p>
            <a:pPr>
              <a:spcAft>
                <a:spcPts val="800"/>
              </a:spcAft>
            </a:pPr>
            <a:r>
              <a:rPr lang="en-US" sz="2800" dirty="0"/>
              <a:t>Coding, co-occurrence, consensus analysis approach</a:t>
            </a:r>
          </a:p>
          <a:p>
            <a:endParaRPr lang="en-US" sz="2800" dirty="0"/>
          </a:p>
          <a:p>
            <a:endParaRPr lang="en-US" dirty="0"/>
          </a:p>
        </p:txBody>
      </p:sp>
      <p:sp>
        <p:nvSpPr>
          <p:cNvPr id="5" name="Slide Number Placeholder 4"/>
          <p:cNvSpPr>
            <a:spLocks noGrp="1"/>
          </p:cNvSpPr>
          <p:nvPr>
            <p:ph type="sldNum" sz="quarter" idx="12"/>
          </p:nvPr>
        </p:nvSpPr>
        <p:spPr/>
        <p:txBody>
          <a:bodyPr/>
          <a:lstStyle/>
          <a:p>
            <a:fld id="{00000000-1234-1234-1234-123412341234}" type="slidenum">
              <a:rPr lang="en" sz="2400">
                <a:solidFill>
                  <a:srgbClr val="FFFFFF"/>
                </a:solidFill>
                <a:latin typeface="Dosis"/>
                <a:ea typeface="Dosis"/>
                <a:cs typeface="Dosis"/>
                <a:sym typeface="Dosis"/>
              </a:rPr>
              <a:pPr/>
              <a:t>7</a:t>
            </a:fld>
            <a:endParaRPr lang="en" sz="2400">
              <a:solidFill>
                <a:srgbClr val="FFFFFF"/>
              </a:solidFill>
              <a:latin typeface="Dosis"/>
              <a:ea typeface="Dosis"/>
              <a:cs typeface="Dosis"/>
              <a:sym typeface="Dosis"/>
            </a:endParaRPr>
          </a:p>
        </p:txBody>
      </p:sp>
    </p:spTree>
    <p:extLst>
      <p:ext uri="{BB962C8B-B14F-4D97-AF65-F5344CB8AC3E}">
        <p14:creationId xmlns:p14="http://schemas.microsoft.com/office/powerpoint/2010/main" val="2342529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Participants </a:t>
            </a:r>
          </a:p>
        </p:txBody>
      </p:sp>
      <p:sp>
        <p:nvSpPr>
          <p:cNvPr id="7" name="TextBox 6">
            <a:extLst>
              <a:ext uri="{FF2B5EF4-FFF2-40B4-BE49-F238E27FC236}">
                <a16:creationId xmlns:a16="http://schemas.microsoft.com/office/drawing/2014/main" id="{9B5E4AD8-6112-4540-98BF-6EC2357230AC}"/>
              </a:ext>
            </a:extLst>
          </p:cNvPr>
          <p:cNvSpPr txBox="1"/>
          <p:nvPr/>
        </p:nvSpPr>
        <p:spPr>
          <a:xfrm>
            <a:off x="701040" y="1968699"/>
            <a:ext cx="7455408" cy="3970318"/>
          </a:xfrm>
          <a:prstGeom prst="rect">
            <a:avLst/>
          </a:prstGeom>
          <a:noFill/>
        </p:spPr>
        <p:txBody>
          <a:bodyPr wrap="square">
            <a:spAutoFit/>
          </a:bodyPr>
          <a:lstStyle/>
          <a:p>
            <a:r>
              <a:rPr lang="en-US" sz="2800" dirty="0"/>
              <a:t>23 Participants</a:t>
            </a:r>
          </a:p>
          <a:p>
            <a:pPr lvl="1"/>
            <a:r>
              <a:rPr lang="en-US" sz="2800" dirty="0"/>
              <a:t>14 </a:t>
            </a:r>
            <a:r>
              <a:rPr lang="en-US" sz="2800" dirty="0" err="1"/>
              <a:t>Promotoras</a:t>
            </a:r>
            <a:r>
              <a:rPr lang="en-US" sz="2800" dirty="0"/>
              <a:t> (Community-Embedded Volunteers) </a:t>
            </a:r>
          </a:p>
          <a:p>
            <a:pPr lvl="1"/>
            <a:r>
              <a:rPr lang="en-US" sz="2800" dirty="0"/>
              <a:t>9 Parent Support Partners (Agency Embedded Employees) </a:t>
            </a:r>
          </a:p>
          <a:p>
            <a:r>
              <a:rPr lang="en-US" sz="2800" dirty="0"/>
              <a:t>79% Latina/o</a:t>
            </a:r>
          </a:p>
          <a:p>
            <a:r>
              <a:rPr lang="en-US" sz="2800" dirty="0"/>
              <a:t>60.7% immigrants </a:t>
            </a:r>
          </a:p>
          <a:p>
            <a:r>
              <a:rPr lang="en-US" sz="2800" dirty="0"/>
              <a:t>Predominately Spanish speaking</a:t>
            </a:r>
          </a:p>
          <a:p>
            <a:r>
              <a:rPr lang="en-US" sz="2800" dirty="0"/>
              <a:t>64.3% primary caregivers </a:t>
            </a:r>
          </a:p>
        </p:txBody>
      </p:sp>
    </p:spTree>
    <p:extLst>
      <p:ext uri="{BB962C8B-B14F-4D97-AF65-F5344CB8AC3E}">
        <p14:creationId xmlns:p14="http://schemas.microsoft.com/office/powerpoint/2010/main" val="573649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8746"/>
            <a:ext cx="8229600" cy="742950"/>
          </a:xfrm>
        </p:spPr>
        <p:txBody>
          <a:bodyPr>
            <a:normAutofit fontScale="90000"/>
          </a:bodyPr>
          <a:lstStyle/>
          <a:p>
            <a:pPr algn="ctr"/>
            <a:r>
              <a:rPr lang="en-US" i="1" dirty="0" err="1"/>
              <a:t>Mi</a:t>
            </a:r>
            <a:r>
              <a:rPr lang="en-US" i="1" dirty="0"/>
              <a:t> </a:t>
            </a:r>
            <a:r>
              <a:rPr lang="en-US" i="1" dirty="0" err="1"/>
              <a:t>rol</a:t>
            </a:r>
            <a:r>
              <a:rPr lang="en-US" i="1" dirty="0"/>
              <a:t> </a:t>
            </a:r>
            <a:r>
              <a:rPr lang="en-US" i="1" dirty="0" err="1"/>
              <a:t>es</a:t>
            </a:r>
            <a:r>
              <a:rPr lang="en-US" i="1" dirty="0"/>
              <a:t> un </a:t>
            </a:r>
            <a:r>
              <a:rPr lang="en-US" i="1" dirty="0" err="1"/>
              <a:t>puente</a:t>
            </a:r>
            <a:r>
              <a:rPr lang="en-US" i="1" dirty="0"/>
              <a:t>: </a:t>
            </a:r>
            <a:r>
              <a:rPr lang="en-US" dirty="0"/>
              <a:t>Bridges for the community </a:t>
            </a:r>
          </a:p>
        </p:txBody>
      </p:sp>
      <p:sp>
        <p:nvSpPr>
          <p:cNvPr id="11" name="Content Placeholder 10"/>
          <p:cNvSpPr>
            <a:spLocks noGrp="1"/>
          </p:cNvSpPr>
          <p:nvPr>
            <p:ph sz="half" idx="1"/>
          </p:nvPr>
        </p:nvSpPr>
        <p:spPr>
          <a:xfrm>
            <a:off x="676963" y="2968446"/>
            <a:ext cx="4038600" cy="2672849"/>
          </a:xfrm>
        </p:spPr>
        <p:txBody>
          <a:bodyPr>
            <a:normAutofit/>
          </a:bodyPr>
          <a:lstStyle/>
          <a:p>
            <a:pPr marL="0" indent="0">
              <a:buNone/>
            </a:pPr>
            <a:r>
              <a:rPr lang="en-US" i="1" dirty="0"/>
              <a:t>“I think a </a:t>
            </a:r>
            <a:r>
              <a:rPr lang="en-US" i="1" dirty="0" err="1"/>
              <a:t>promotora</a:t>
            </a:r>
            <a:r>
              <a:rPr lang="en-US" i="1" dirty="0"/>
              <a:t> is a good connection for our community because we know the </a:t>
            </a:r>
            <a:r>
              <a:rPr lang="en-US" b="1" i="1" dirty="0"/>
              <a:t>culture</a:t>
            </a:r>
            <a:r>
              <a:rPr lang="en-US" i="1" dirty="0"/>
              <a:t>, we know our </a:t>
            </a:r>
            <a:r>
              <a:rPr lang="en-US" b="1" i="1" dirty="0"/>
              <a:t>language</a:t>
            </a:r>
            <a:r>
              <a:rPr lang="en-US" i="1" dirty="0"/>
              <a:t>, we know the </a:t>
            </a:r>
            <a:r>
              <a:rPr lang="en-US" b="1" i="1" dirty="0"/>
              <a:t>needs</a:t>
            </a:r>
            <a:r>
              <a:rPr lang="en-US" i="1" dirty="0"/>
              <a:t>, so this is a door we open.” </a:t>
            </a:r>
          </a:p>
          <a:p>
            <a:pPr marL="0" indent="0">
              <a:buNone/>
            </a:pPr>
            <a:endParaRPr lang="en-US" dirty="0"/>
          </a:p>
        </p:txBody>
      </p:sp>
      <p:sp>
        <p:nvSpPr>
          <p:cNvPr id="4" name="Slide Number Placeholder 3"/>
          <p:cNvSpPr>
            <a:spLocks noGrp="1"/>
          </p:cNvSpPr>
          <p:nvPr>
            <p:ph type="sldNum" sz="quarter" idx="12"/>
          </p:nvPr>
        </p:nvSpPr>
        <p:spPr/>
        <p:txBody>
          <a:bodyPr/>
          <a:lstStyle/>
          <a:p>
            <a:fld id="{957814C7-573C-B145-A96A-FC7E36046C4F}" type="slidenum">
              <a:rPr lang="en-US" smtClean="0"/>
              <a:t>9</a:t>
            </a:fld>
            <a:endParaRPr lang="en-US"/>
          </a:p>
        </p:txBody>
      </p:sp>
      <p:pic>
        <p:nvPicPr>
          <p:cNvPr id="5" name="Content Placeholder 4"/>
          <p:cNvPicPr>
            <a:picLocks noGrp="1" noChangeAspect="1"/>
          </p:cNvPicPr>
          <p:nvPr>
            <p:ph sz="half" idx="2"/>
          </p:nvPr>
        </p:nvPicPr>
        <p:blipFill rotWithShape="1">
          <a:blip r:embed="rId3"/>
          <a:srcRect l="11967" t="13232" r="11967"/>
          <a:stretch/>
        </p:blipFill>
        <p:spPr>
          <a:xfrm>
            <a:off x="5215494" y="2370242"/>
            <a:ext cx="3390237" cy="2577548"/>
          </a:xfrm>
        </p:spPr>
      </p:pic>
      <p:sp>
        <p:nvSpPr>
          <p:cNvPr id="8" name="Punched Tape 7"/>
          <p:cNvSpPr/>
          <p:nvPr/>
        </p:nvSpPr>
        <p:spPr>
          <a:xfrm>
            <a:off x="7836750" y="1829888"/>
            <a:ext cx="1080930" cy="797024"/>
          </a:xfrm>
          <a:prstGeom prst="flowChartPunchedTap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t>Culture </a:t>
            </a:r>
          </a:p>
        </p:txBody>
      </p:sp>
      <p:sp>
        <p:nvSpPr>
          <p:cNvPr id="12" name="Punched Tape 11"/>
          <p:cNvSpPr/>
          <p:nvPr/>
        </p:nvSpPr>
        <p:spPr>
          <a:xfrm>
            <a:off x="7809727" y="4535466"/>
            <a:ext cx="1226181" cy="847255"/>
          </a:xfrm>
          <a:prstGeom prst="flowChartPunchedTap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t>Services </a:t>
            </a:r>
          </a:p>
        </p:txBody>
      </p:sp>
      <p:sp>
        <p:nvSpPr>
          <p:cNvPr id="14" name="Punched Tape 13"/>
          <p:cNvSpPr/>
          <p:nvPr/>
        </p:nvSpPr>
        <p:spPr>
          <a:xfrm>
            <a:off x="4215632" y="2559367"/>
            <a:ext cx="1125237" cy="773808"/>
          </a:xfrm>
          <a:prstGeom prst="flowChartPunchedTap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t>Future</a:t>
            </a:r>
          </a:p>
        </p:txBody>
      </p:sp>
    </p:spTree>
    <p:extLst>
      <p:ext uri="{BB962C8B-B14F-4D97-AF65-F5344CB8AC3E}">
        <p14:creationId xmlns:p14="http://schemas.microsoft.com/office/powerpoint/2010/main" val="324373778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apital">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Capital">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Capital">
      <a:fillStyleLst>
        <a:solidFill>
          <a:schemeClr val="phClr"/>
        </a:solidFill>
        <a:blipFill rotWithShape="1">
          <a:blip xmlns:r="http://schemas.openxmlformats.org/officeDocument/2006/relationships" r:embed="rId1">
            <a:duotone>
              <a:schemeClr val="phClr">
                <a:satMod val="150000"/>
                <a:lumMod val="50000"/>
              </a:schemeClr>
              <a:schemeClr val="phClr">
                <a:satMod val="300000"/>
                <a:lumMod val="125000"/>
              </a:schemeClr>
            </a:duotone>
          </a:blip>
          <a:tile tx="0" ty="0" sx="100000" sy="100000" flip="none" algn="tl"/>
        </a:blipFill>
        <a:blipFill rotWithShape="1">
          <a:blip xmlns:r="http://schemas.openxmlformats.org/officeDocument/2006/relationships">
            <a:duotone>
              <a:schemeClr val="phClr">
                <a:satMod val="135000"/>
                <a:lumMod val="80000"/>
              </a:schemeClr>
              <a:schemeClr val="phClr">
                <a:satMod val="250000"/>
                <a:lumMod val="150000"/>
              </a:schemeClr>
            </a:duotone>
          </a:blip>
          <a:stretch/>
        </a:blip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44450" cap="flat" cmpd="sng" algn="ctr">
          <a:solidFill>
            <a:schemeClr val="phClr">
              <a:shade val="85000"/>
            </a:schemeClr>
          </a:solidFill>
          <a:prstDash val="solid"/>
        </a:ln>
      </a:lnStyleLst>
      <a:effectStyleLst>
        <a:effectStyle>
          <a:effectLst/>
        </a:effectStyle>
        <a:effectStyle>
          <a:effectLst>
            <a:outerShdw blurRad="63500" sx="101000" sy="101000" algn="ctr" rotWithShape="0">
              <a:srgbClr val="000000">
                <a:alpha val="40000"/>
              </a:srgbClr>
            </a:outerShdw>
          </a:effectLst>
          <a:scene3d>
            <a:camera prst="perspectiveFront" fov="3000000"/>
            <a:lightRig rig="threePt" dir="tl"/>
          </a:scene3d>
          <a:sp3d>
            <a:bevelT w="0" h="0"/>
          </a:sp3d>
        </a:effectStyle>
        <a:effectStyle>
          <a:effectLst>
            <a:innerShdw blurRad="190500">
              <a:srgbClr val="000000">
                <a:alpha val="50000"/>
              </a:srgbClr>
            </a:innerShdw>
          </a:effectLst>
          <a:scene3d>
            <a:camera prst="perspectiveFront" fov="4800000"/>
            <a:lightRig rig="twoPt" dir="t">
              <a:rot lat="0" lon="0" rev="48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2">
            <a:duotone>
              <a:schemeClr val="phClr">
                <a:satMod val="150000"/>
                <a:lumMod val="50000"/>
              </a:schemeClr>
              <a:schemeClr val="phClr">
                <a:satMod val="400000"/>
                <a:lumMod val="16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Capital.thmx</Template>
  <TotalTime>47945</TotalTime>
  <Words>1338</Words>
  <Application>Microsoft Office PowerPoint</Application>
  <PresentationFormat>On-screen Show (4:3)</PresentationFormat>
  <Paragraphs>290</Paragraphs>
  <Slides>31</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Arial Nova</vt:lpstr>
      <vt:lpstr>Brush Script MT</vt:lpstr>
      <vt:lpstr>Calibri</vt:lpstr>
      <vt:lpstr>Calisto MT</vt:lpstr>
      <vt:lpstr>Dosis</vt:lpstr>
      <vt:lpstr>Libre Franklin</vt:lpstr>
      <vt:lpstr>Capital</vt:lpstr>
      <vt:lpstr>How Psychologists Can Partner with Lay Health Workers to Promote Equity in Children’s Mental Health   </vt:lpstr>
      <vt:lpstr>The Global Mental Health Gap</vt:lpstr>
      <vt:lpstr>Inequities in the United States</vt:lpstr>
      <vt:lpstr>Lay Health Workers </vt:lpstr>
      <vt:lpstr>PowerPoint Presentation</vt:lpstr>
      <vt:lpstr>Evidence-Based Engagement Strategies </vt:lpstr>
      <vt:lpstr>Method</vt:lpstr>
      <vt:lpstr>Participants </vt:lpstr>
      <vt:lpstr>Mi rol es un puente: Bridges for the community </vt:lpstr>
      <vt:lpstr>Building the Bridge</vt:lpstr>
      <vt:lpstr>PowerPoint Presentation</vt:lpstr>
      <vt:lpstr>Lay Health Worker Roles </vt:lpstr>
      <vt:lpstr>Lay Health Worker  Mobilization</vt:lpstr>
      <vt:lpstr>PowerPoint Presentation</vt:lpstr>
      <vt:lpstr>Navigation Services </vt:lpstr>
      <vt:lpstr>PowerPoint Presentation</vt:lpstr>
      <vt:lpstr>Auxiliary Care </vt:lpstr>
      <vt:lpstr>Developing the PCIT + NH Model</vt:lpstr>
      <vt:lpstr>PowerPoint Presentation</vt:lpstr>
      <vt:lpstr>Does PCIT+NH Increase Reach? </vt:lpstr>
      <vt:lpstr>Does PCIT+NH Increase Equity in Reach? </vt:lpstr>
      <vt:lpstr>Does PCIT+NH Increase Equity in Reach? </vt:lpstr>
      <vt:lpstr>Does PCIT+NH Increase Equity in Reach? </vt:lpstr>
      <vt:lpstr>Is PCIT + NH Effective? </vt:lpstr>
      <vt:lpstr>Is PCIT + NH Effective? </vt:lpstr>
      <vt:lpstr>Do LHWs Adopt PCIT Practices?</vt:lpstr>
      <vt:lpstr>How are LHW models Implemented? </vt:lpstr>
      <vt:lpstr> How to Maintain LHW Models  </vt:lpstr>
      <vt:lpstr>Acknowledgements</vt:lpstr>
      <vt:lpstr>Thank you! </vt:lpstr>
      <vt:lpstr>Source Citation for this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Bridges:  Strategies to Address the Research Practice Gap</dc:title>
  <dc:creator>Miya Barnett</dc:creator>
  <cp:lastModifiedBy>Lynn Canty</cp:lastModifiedBy>
  <cp:revision>447</cp:revision>
  <dcterms:created xsi:type="dcterms:W3CDTF">2013-12-12T01:36:46Z</dcterms:created>
  <dcterms:modified xsi:type="dcterms:W3CDTF">2024-03-18T22:21:21Z</dcterms:modified>
</cp:coreProperties>
</file>